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7" r:id="rId3"/>
    <p:sldId id="258" r:id="rId4"/>
    <p:sldId id="280" r:id="rId5"/>
    <p:sldId id="289" r:id="rId6"/>
    <p:sldId id="259" r:id="rId7"/>
    <p:sldId id="288" r:id="rId8"/>
    <p:sldId id="292" r:id="rId9"/>
    <p:sldId id="293" r:id="rId10"/>
    <p:sldId id="291" r:id="rId11"/>
    <p:sldId id="290" r:id="rId12"/>
    <p:sldId id="297" r:id="rId13"/>
    <p:sldId id="298" r:id="rId14"/>
    <p:sldId id="296" r:id="rId15"/>
    <p:sldId id="282" r:id="rId16"/>
    <p:sldId id="299" r:id="rId17"/>
    <p:sldId id="262" r:id="rId18"/>
    <p:sldId id="263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0A7"/>
    <a:srgbClr val="F95559"/>
    <a:srgbClr val="81EF5B"/>
    <a:srgbClr val="F4C74D"/>
    <a:srgbClr val="385FA6"/>
    <a:srgbClr val="162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19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118A94-0246-49B2-84AC-35D8FD6EFB5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8460D3-17F6-4E8A-B98C-D0548F47618F}">
      <dgm:prSet phldrT="[Text]"/>
      <dgm:spPr/>
      <dgm:t>
        <a:bodyPr/>
        <a:lstStyle/>
        <a:p>
          <a:r>
            <a:rPr lang="en-US" dirty="0"/>
            <a:t>Dr Muhammad Waqas (Supervisor)</a:t>
          </a:r>
        </a:p>
      </dgm:t>
    </dgm:pt>
    <dgm:pt modelId="{C6B95EA8-B533-4628-9E5B-E6B7BB1102EC}" type="parTrans" cxnId="{18E142D1-70A6-4701-B372-4D1005D8BE84}">
      <dgm:prSet/>
      <dgm:spPr/>
      <dgm:t>
        <a:bodyPr/>
        <a:lstStyle/>
        <a:p>
          <a:endParaRPr lang="en-US"/>
        </a:p>
      </dgm:t>
    </dgm:pt>
    <dgm:pt modelId="{3BDD1C5F-C015-4DCB-9A96-6B067368DD61}" type="sibTrans" cxnId="{18E142D1-70A6-4701-B372-4D1005D8BE84}">
      <dgm:prSet/>
      <dgm:spPr/>
      <dgm:t>
        <a:bodyPr/>
        <a:lstStyle/>
        <a:p>
          <a:endParaRPr lang="en-US"/>
        </a:p>
      </dgm:t>
    </dgm:pt>
    <dgm:pt modelId="{F27E0654-C9AC-4086-98C9-48DDDD1F6500}">
      <dgm:prSet phldrT="[Text]"/>
      <dgm:spPr/>
      <dgm:t>
        <a:bodyPr/>
        <a:lstStyle/>
        <a:p>
          <a:r>
            <a:rPr lang="en-US" dirty="0"/>
            <a:t>Dr Muhammad Rafi (Co-Supervisor)</a:t>
          </a:r>
        </a:p>
      </dgm:t>
    </dgm:pt>
    <dgm:pt modelId="{A664B249-7CB8-44C4-B198-A3A904D52183}" type="parTrans" cxnId="{F87A8558-E72D-4134-80B4-F5E2C4FEC148}">
      <dgm:prSet/>
      <dgm:spPr/>
      <dgm:t>
        <a:bodyPr/>
        <a:lstStyle/>
        <a:p>
          <a:endParaRPr lang="en-US"/>
        </a:p>
      </dgm:t>
    </dgm:pt>
    <dgm:pt modelId="{A7E2A394-C0A1-48A6-86CD-67105C9409FA}" type="sibTrans" cxnId="{F87A8558-E72D-4134-80B4-F5E2C4FEC148}">
      <dgm:prSet/>
      <dgm:spPr/>
      <dgm:t>
        <a:bodyPr/>
        <a:lstStyle/>
        <a:p>
          <a:endParaRPr lang="en-US"/>
        </a:p>
      </dgm:t>
    </dgm:pt>
    <dgm:pt modelId="{83E07914-FC3E-4ECE-9072-BA2A220FAD41}" type="pres">
      <dgm:prSet presAssocID="{70118A94-0246-49B2-84AC-35D8FD6EFB5C}" presName="linear" presStyleCnt="0">
        <dgm:presLayoutVars>
          <dgm:dir/>
          <dgm:animLvl val="lvl"/>
          <dgm:resizeHandles val="exact"/>
        </dgm:presLayoutVars>
      </dgm:prSet>
      <dgm:spPr/>
    </dgm:pt>
    <dgm:pt modelId="{CE793F58-4616-4B5A-A08C-22239F8E9BD8}" type="pres">
      <dgm:prSet presAssocID="{B98460D3-17F6-4E8A-B98C-D0548F47618F}" presName="parentLin" presStyleCnt="0"/>
      <dgm:spPr/>
    </dgm:pt>
    <dgm:pt modelId="{D2007745-6408-45BA-9E75-AFB54C157F61}" type="pres">
      <dgm:prSet presAssocID="{B98460D3-17F6-4E8A-B98C-D0548F47618F}" presName="parentLeftMargin" presStyleLbl="node1" presStyleIdx="0" presStyleCnt="2"/>
      <dgm:spPr/>
    </dgm:pt>
    <dgm:pt modelId="{F8768D2F-1E02-4705-A4CB-107EF9D9E2B8}" type="pres">
      <dgm:prSet presAssocID="{B98460D3-17F6-4E8A-B98C-D0548F4761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4A8ABA6-90CC-4C34-B41E-0E725A72FF29}" type="pres">
      <dgm:prSet presAssocID="{B98460D3-17F6-4E8A-B98C-D0548F47618F}" presName="negativeSpace" presStyleCnt="0"/>
      <dgm:spPr/>
    </dgm:pt>
    <dgm:pt modelId="{8183D133-839A-47A4-8253-6CD1FD38AEDD}" type="pres">
      <dgm:prSet presAssocID="{B98460D3-17F6-4E8A-B98C-D0548F47618F}" presName="childText" presStyleLbl="conFgAcc1" presStyleIdx="0" presStyleCnt="2">
        <dgm:presLayoutVars>
          <dgm:bulletEnabled val="1"/>
        </dgm:presLayoutVars>
      </dgm:prSet>
      <dgm:spPr/>
    </dgm:pt>
    <dgm:pt modelId="{426369EA-C904-4C5E-A5C6-C2592CABB472}" type="pres">
      <dgm:prSet presAssocID="{3BDD1C5F-C015-4DCB-9A96-6B067368DD61}" presName="spaceBetweenRectangles" presStyleCnt="0"/>
      <dgm:spPr/>
    </dgm:pt>
    <dgm:pt modelId="{A66DC7DC-15AD-4C5A-8388-52CF4B09461B}" type="pres">
      <dgm:prSet presAssocID="{F27E0654-C9AC-4086-98C9-48DDDD1F6500}" presName="parentLin" presStyleCnt="0"/>
      <dgm:spPr/>
    </dgm:pt>
    <dgm:pt modelId="{F191B964-3FB0-49EE-B7B9-9B27FEF3B19A}" type="pres">
      <dgm:prSet presAssocID="{F27E0654-C9AC-4086-98C9-48DDDD1F6500}" presName="parentLeftMargin" presStyleLbl="node1" presStyleIdx="0" presStyleCnt="2"/>
      <dgm:spPr/>
    </dgm:pt>
    <dgm:pt modelId="{D8FD2E3D-A8F7-4154-AB35-B6B68F8004C8}" type="pres">
      <dgm:prSet presAssocID="{F27E0654-C9AC-4086-98C9-48DDDD1F650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4D0CC6D-D6CE-4950-A5CF-6209715E86EB}" type="pres">
      <dgm:prSet presAssocID="{F27E0654-C9AC-4086-98C9-48DDDD1F6500}" presName="negativeSpace" presStyleCnt="0"/>
      <dgm:spPr/>
    </dgm:pt>
    <dgm:pt modelId="{4D433D83-CE29-46F2-BCB9-F8DA327214AF}" type="pres">
      <dgm:prSet presAssocID="{F27E0654-C9AC-4086-98C9-48DDDD1F650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656CA11-671A-45C1-88B6-BCAC2CC2FF29}" type="presOf" srcId="{F27E0654-C9AC-4086-98C9-48DDDD1F6500}" destId="{F191B964-3FB0-49EE-B7B9-9B27FEF3B19A}" srcOrd="0" destOrd="0" presId="urn:microsoft.com/office/officeart/2005/8/layout/list1"/>
    <dgm:cxn modelId="{DB97BE23-9824-41BA-89BA-D9B1EA44D1DD}" type="presOf" srcId="{B98460D3-17F6-4E8A-B98C-D0548F47618F}" destId="{D2007745-6408-45BA-9E75-AFB54C157F61}" srcOrd="0" destOrd="0" presId="urn:microsoft.com/office/officeart/2005/8/layout/list1"/>
    <dgm:cxn modelId="{76947A53-9569-4BA8-9264-B3596B55859D}" type="presOf" srcId="{70118A94-0246-49B2-84AC-35D8FD6EFB5C}" destId="{83E07914-FC3E-4ECE-9072-BA2A220FAD41}" srcOrd="0" destOrd="0" presId="urn:microsoft.com/office/officeart/2005/8/layout/list1"/>
    <dgm:cxn modelId="{F87A8558-E72D-4134-80B4-F5E2C4FEC148}" srcId="{70118A94-0246-49B2-84AC-35D8FD6EFB5C}" destId="{F27E0654-C9AC-4086-98C9-48DDDD1F6500}" srcOrd="1" destOrd="0" parTransId="{A664B249-7CB8-44C4-B198-A3A904D52183}" sibTransId="{A7E2A394-C0A1-48A6-86CD-67105C9409FA}"/>
    <dgm:cxn modelId="{18E142D1-70A6-4701-B372-4D1005D8BE84}" srcId="{70118A94-0246-49B2-84AC-35D8FD6EFB5C}" destId="{B98460D3-17F6-4E8A-B98C-D0548F47618F}" srcOrd="0" destOrd="0" parTransId="{C6B95EA8-B533-4628-9E5B-E6B7BB1102EC}" sibTransId="{3BDD1C5F-C015-4DCB-9A96-6B067368DD61}"/>
    <dgm:cxn modelId="{ECC5A5E0-C8BC-4F9F-9C65-6E4F5942AECC}" type="presOf" srcId="{F27E0654-C9AC-4086-98C9-48DDDD1F6500}" destId="{D8FD2E3D-A8F7-4154-AB35-B6B68F8004C8}" srcOrd="1" destOrd="0" presId="urn:microsoft.com/office/officeart/2005/8/layout/list1"/>
    <dgm:cxn modelId="{619727E1-DD27-43AA-B6E7-3FE96BD71E38}" type="presOf" srcId="{B98460D3-17F6-4E8A-B98C-D0548F47618F}" destId="{F8768D2F-1E02-4705-A4CB-107EF9D9E2B8}" srcOrd="1" destOrd="0" presId="urn:microsoft.com/office/officeart/2005/8/layout/list1"/>
    <dgm:cxn modelId="{76950591-2942-4364-95C9-0627B406F8E1}" type="presParOf" srcId="{83E07914-FC3E-4ECE-9072-BA2A220FAD41}" destId="{CE793F58-4616-4B5A-A08C-22239F8E9BD8}" srcOrd="0" destOrd="0" presId="urn:microsoft.com/office/officeart/2005/8/layout/list1"/>
    <dgm:cxn modelId="{AB575173-B804-4F26-A7B7-424BF5C23F45}" type="presParOf" srcId="{CE793F58-4616-4B5A-A08C-22239F8E9BD8}" destId="{D2007745-6408-45BA-9E75-AFB54C157F61}" srcOrd="0" destOrd="0" presId="urn:microsoft.com/office/officeart/2005/8/layout/list1"/>
    <dgm:cxn modelId="{C1D81802-68C0-4946-A462-5B89601D51DD}" type="presParOf" srcId="{CE793F58-4616-4B5A-A08C-22239F8E9BD8}" destId="{F8768D2F-1E02-4705-A4CB-107EF9D9E2B8}" srcOrd="1" destOrd="0" presId="urn:microsoft.com/office/officeart/2005/8/layout/list1"/>
    <dgm:cxn modelId="{62C9C26A-007D-42E7-867A-950059ACF1F3}" type="presParOf" srcId="{83E07914-FC3E-4ECE-9072-BA2A220FAD41}" destId="{14A8ABA6-90CC-4C34-B41E-0E725A72FF29}" srcOrd="1" destOrd="0" presId="urn:microsoft.com/office/officeart/2005/8/layout/list1"/>
    <dgm:cxn modelId="{E4360B86-5923-4CF1-B9B9-8FF12E3F8042}" type="presParOf" srcId="{83E07914-FC3E-4ECE-9072-BA2A220FAD41}" destId="{8183D133-839A-47A4-8253-6CD1FD38AEDD}" srcOrd="2" destOrd="0" presId="urn:microsoft.com/office/officeart/2005/8/layout/list1"/>
    <dgm:cxn modelId="{9F0D2EFA-DF81-4387-BDA5-1869F6A85559}" type="presParOf" srcId="{83E07914-FC3E-4ECE-9072-BA2A220FAD41}" destId="{426369EA-C904-4C5E-A5C6-C2592CABB472}" srcOrd="3" destOrd="0" presId="urn:microsoft.com/office/officeart/2005/8/layout/list1"/>
    <dgm:cxn modelId="{E2D48C88-04F9-4663-B9D5-7C0E64D698BC}" type="presParOf" srcId="{83E07914-FC3E-4ECE-9072-BA2A220FAD41}" destId="{A66DC7DC-15AD-4C5A-8388-52CF4B09461B}" srcOrd="4" destOrd="0" presId="urn:microsoft.com/office/officeart/2005/8/layout/list1"/>
    <dgm:cxn modelId="{7002BD09-C24A-44D0-ADA6-2A8E91C3C7D9}" type="presParOf" srcId="{A66DC7DC-15AD-4C5A-8388-52CF4B09461B}" destId="{F191B964-3FB0-49EE-B7B9-9B27FEF3B19A}" srcOrd="0" destOrd="0" presId="urn:microsoft.com/office/officeart/2005/8/layout/list1"/>
    <dgm:cxn modelId="{F87F0F97-EC29-4AFD-A662-F66C73D154CE}" type="presParOf" srcId="{A66DC7DC-15AD-4C5A-8388-52CF4B09461B}" destId="{D8FD2E3D-A8F7-4154-AB35-B6B68F8004C8}" srcOrd="1" destOrd="0" presId="urn:microsoft.com/office/officeart/2005/8/layout/list1"/>
    <dgm:cxn modelId="{849E5FEB-C573-4ED9-BA41-BD1C8BAF357C}" type="presParOf" srcId="{83E07914-FC3E-4ECE-9072-BA2A220FAD41}" destId="{94D0CC6D-D6CE-4950-A5CF-6209715E86EB}" srcOrd="5" destOrd="0" presId="urn:microsoft.com/office/officeart/2005/8/layout/list1"/>
    <dgm:cxn modelId="{AC98378C-CBC0-425D-A970-3BD7F7A6FC75}" type="presParOf" srcId="{83E07914-FC3E-4ECE-9072-BA2A220FAD41}" destId="{4D433D83-CE29-46F2-BCB9-F8DA327214A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85936E-9DE6-4306-8CED-6AE0853B9591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676E01-149F-438A-8465-92F40D95BBBC}">
      <dgm:prSet phldrT="[Text]"/>
      <dgm:spPr/>
      <dgm:t>
        <a:bodyPr/>
        <a:lstStyle/>
        <a:p>
          <a:r>
            <a:rPr lang="en-US" b="1" u="none" dirty="0"/>
            <a:t> Real Life Demo – Face Detection</a:t>
          </a:r>
        </a:p>
      </dgm:t>
    </dgm:pt>
    <dgm:pt modelId="{0909E326-A8BE-4B2B-BD4B-3253418408E7}" type="parTrans" cxnId="{ABFD25B0-D677-4E4C-A1CF-581830C73022}">
      <dgm:prSet/>
      <dgm:spPr/>
      <dgm:t>
        <a:bodyPr/>
        <a:lstStyle/>
        <a:p>
          <a:endParaRPr lang="en-US"/>
        </a:p>
      </dgm:t>
    </dgm:pt>
    <dgm:pt modelId="{401A3479-3E35-4F8E-A1F8-581F1E6B6CDF}" type="sibTrans" cxnId="{ABFD25B0-D677-4E4C-A1CF-581830C73022}">
      <dgm:prSet/>
      <dgm:spPr/>
      <dgm:t>
        <a:bodyPr/>
        <a:lstStyle/>
        <a:p>
          <a:endParaRPr lang="en-US"/>
        </a:p>
      </dgm:t>
    </dgm:pt>
    <dgm:pt modelId="{CDB40E6E-27A5-4BEA-AC72-F9EF648B7DE9}">
      <dgm:prSet phldrT="[Text]"/>
      <dgm:spPr/>
      <dgm:t>
        <a:bodyPr/>
        <a:lstStyle/>
        <a:p>
          <a:r>
            <a:rPr lang="en-US" b="1" dirty="0"/>
            <a:t> Real Life Demo – User Interface</a:t>
          </a:r>
        </a:p>
      </dgm:t>
    </dgm:pt>
    <dgm:pt modelId="{70136BEC-FC98-4BDD-9176-65B50C3ED534}" type="parTrans" cxnId="{970A1AEA-E83A-4057-96A0-57D4E749E915}">
      <dgm:prSet/>
      <dgm:spPr/>
      <dgm:t>
        <a:bodyPr/>
        <a:lstStyle/>
        <a:p>
          <a:endParaRPr lang="en-US"/>
        </a:p>
      </dgm:t>
    </dgm:pt>
    <dgm:pt modelId="{AF2ABDCE-15FF-4669-B05C-63F09075636D}" type="sibTrans" cxnId="{970A1AEA-E83A-4057-96A0-57D4E749E915}">
      <dgm:prSet/>
      <dgm:spPr/>
      <dgm:t>
        <a:bodyPr/>
        <a:lstStyle/>
        <a:p>
          <a:endParaRPr lang="en-US"/>
        </a:p>
      </dgm:t>
    </dgm:pt>
    <dgm:pt modelId="{7344773F-9183-4D1D-9A49-8AA3515190DD}">
      <dgm:prSet phldrT="[Text]"/>
      <dgm:spPr/>
      <dgm:t>
        <a:bodyPr/>
        <a:lstStyle/>
        <a:p>
          <a:r>
            <a:rPr lang="en-US" b="1" dirty="0"/>
            <a:t> Results</a:t>
          </a:r>
        </a:p>
      </dgm:t>
    </dgm:pt>
    <dgm:pt modelId="{F86F7071-3314-4B82-BCCB-79520FC37BCD}" type="parTrans" cxnId="{92EAB8D6-6D99-44E3-A37A-974A763EBA96}">
      <dgm:prSet/>
      <dgm:spPr/>
      <dgm:t>
        <a:bodyPr/>
        <a:lstStyle/>
        <a:p>
          <a:endParaRPr lang="en-US"/>
        </a:p>
      </dgm:t>
    </dgm:pt>
    <dgm:pt modelId="{8B3C8799-D8B6-46C6-A156-04A076D9A093}" type="sibTrans" cxnId="{92EAB8D6-6D99-44E3-A37A-974A763EBA96}">
      <dgm:prSet/>
      <dgm:spPr/>
      <dgm:t>
        <a:bodyPr/>
        <a:lstStyle/>
        <a:p>
          <a:endParaRPr lang="en-US"/>
        </a:p>
      </dgm:t>
    </dgm:pt>
    <dgm:pt modelId="{2C9EFF62-4441-4D0C-95A2-747FF7C9A8F3}">
      <dgm:prSet phldrT="[Text]"/>
      <dgm:spPr/>
      <dgm:t>
        <a:bodyPr/>
        <a:lstStyle/>
        <a:p>
          <a:r>
            <a:rPr lang="en-US" b="1" dirty="0"/>
            <a:t>  Future Timeline</a:t>
          </a:r>
        </a:p>
      </dgm:t>
    </dgm:pt>
    <dgm:pt modelId="{C1D322D7-F792-4401-8706-9B7C5CAB0AE8}" type="parTrans" cxnId="{A041DD4D-D5EE-483D-9216-D52BADC315F8}">
      <dgm:prSet/>
      <dgm:spPr/>
      <dgm:t>
        <a:bodyPr/>
        <a:lstStyle/>
        <a:p>
          <a:endParaRPr lang="en-US"/>
        </a:p>
      </dgm:t>
    </dgm:pt>
    <dgm:pt modelId="{20A0EB67-BA61-4706-9E4A-193A4981D173}" type="sibTrans" cxnId="{A041DD4D-D5EE-483D-9216-D52BADC315F8}">
      <dgm:prSet/>
      <dgm:spPr/>
      <dgm:t>
        <a:bodyPr/>
        <a:lstStyle/>
        <a:p>
          <a:endParaRPr lang="en-US"/>
        </a:p>
      </dgm:t>
    </dgm:pt>
    <dgm:pt modelId="{3E29B7AA-38ED-40CC-A562-92BFE909F1EE}">
      <dgm:prSet phldrT="[Text]"/>
      <dgm:spPr/>
      <dgm:t>
        <a:bodyPr/>
        <a:lstStyle/>
        <a:p>
          <a:r>
            <a:rPr lang="en-US" b="1" dirty="0"/>
            <a:t> Dataset Preparation</a:t>
          </a:r>
        </a:p>
      </dgm:t>
    </dgm:pt>
    <dgm:pt modelId="{AE183566-CA90-4833-8567-B68405D439B1}" type="sibTrans" cxnId="{1329B34C-C272-49CE-9AD0-C9C87B216B6F}">
      <dgm:prSet/>
      <dgm:spPr/>
      <dgm:t>
        <a:bodyPr/>
        <a:lstStyle/>
        <a:p>
          <a:endParaRPr lang="en-US"/>
        </a:p>
      </dgm:t>
    </dgm:pt>
    <dgm:pt modelId="{6343CAFF-CD80-480E-A021-5DD53119D34E}" type="parTrans" cxnId="{1329B34C-C272-49CE-9AD0-C9C87B216B6F}">
      <dgm:prSet/>
      <dgm:spPr/>
      <dgm:t>
        <a:bodyPr/>
        <a:lstStyle/>
        <a:p>
          <a:endParaRPr lang="en-US"/>
        </a:p>
      </dgm:t>
    </dgm:pt>
    <dgm:pt modelId="{7BD3F5B8-1564-4313-A85C-63421F6A1AB3}" type="pres">
      <dgm:prSet presAssocID="{9385936E-9DE6-4306-8CED-6AE0853B9591}" presName="Name0" presStyleCnt="0">
        <dgm:presLayoutVars>
          <dgm:chMax val="7"/>
          <dgm:chPref val="7"/>
          <dgm:dir/>
        </dgm:presLayoutVars>
      </dgm:prSet>
      <dgm:spPr/>
    </dgm:pt>
    <dgm:pt modelId="{BA989E70-A7CB-4D64-8F92-11EA2B8FF038}" type="pres">
      <dgm:prSet presAssocID="{9385936E-9DE6-4306-8CED-6AE0853B9591}" presName="Name1" presStyleCnt="0"/>
      <dgm:spPr/>
    </dgm:pt>
    <dgm:pt modelId="{FEE82F3E-7A76-4992-A274-4D79DF60ABF1}" type="pres">
      <dgm:prSet presAssocID="{9385936E-9DE6-4306-8CED-6AE0853B9591}" presName="cycle" presStyleCnt="0"/>
      <dgm:spPr/>
    </dgm:pt>
    <dgm:pt modelId="{3EB9A9C0-93D6-49D8-8463-0AEA986B1849}" type="pres">
      <dgm:prSet presAssocID="{9385936E-9DE6-4306-8CED-6AE0853B9591}" presName="srcNode" presStyleLbl="node1" presStyleIdx="0" presStyleCnt="5"/>
      <dgm:spPr/>
    </dgm:pt>
    <dgm:pt modelId="{B5E1080B-3078-45AB-8256-C3A65A62CF5B}" type="pres">
      <dgm:prSet presAssocID="{9385936E-9DE6-4306-8CED-6AE0853B9591}" presName="conn" presStyleLbl="parChTrans1D2" presStyleIdx="0" presStyleCnt="1"/>
      <dgm:spPr/>
    </dgm:pt>
    <dgm:pt modelId="{47AE85A2-2D66-450D-8103-06DCC58059AA}" type="pres">
      <dgm:prSet presAssocID="{9385936E-9DE6-4306-8CED-6AE0853B9591}" presName="extraNode" presStyleLbl="node1" presStyleIdx="0" presStyleCnt="5"/>
      <dgm:spPr/>
    </dgm:pt>
    <dgm:pt modelId="{91FECD84-8038-46B6-8546-DE17874C6A20}" type="pres">
      <dgm:prSet presAssocID="{9385936E-9DE6-4306-8CED-6AE0853B9591}" presName="dstNode" presStyleLbl="node1" presStyleIdx="0" presStyleCnt="5"/>
      <dgm:spPr/>
    </dgm:pt>
    <dgm:pt modelId="{C76339B1-5975-4C47-92C0-6BE7E8561E70}" type="pres">
      <dgm:prSet presAssocID="{54676E01-149F-438A-8465-92F40D95BBBC}" presName="text_1" presStyleLbl="node1" presStyleIdx="0" presStyleCnt="5">
        <dgm:presLayoutVars>
          <dgm:bulletEnabled val="1"/>
        </dgm:presLayoutVars>
      </dgm:prSet>
      <dgm:spPr/>
    </dgm:pt>
    <dgm:pt modelId="{E9AC4B0B-D69D-4994-8F93-55B6CC04F3B3}" type="pres">
      <dgm:prSet presAssocID="{54676E01-149F-438A-8465-92F40D95BBBC}" presName="accent_1" presStyleCnt="0"/>
      <dgm:spPr/>
    </dgm:pt>
    <dgm:pt modelId="{F263CCC2-FA6D-4FD7-9343-45FEFD686F4D}" type="pres">
      <dgm:prSet presAssocID="{54676E01-149F-438A-8465-92F40D95BBBC}" presName="accentRepeatNode" presStyleLbl="solidFgAcc1" presStyleIdx="0" presStyleCnt="5"/>
      <dgm:spPr/>
    </dgm:pt>
    <dgm:pt modelId="{C8BB0A9D-1893-43B0-A2AA-C3CE26926D5D}" type="pres">
      <dgm:prSet presAssocID="{CDB40E6E-27A5-4BEA-AC72-F9EF648B7DE9}" presName="text_2" presStyleLbl="node1" presStyleIdx="1" presStyleCnt="5">
        <dgm:presLayoutVars>
          <dgm:bulletEnabled val="1"/>
        </dgm:presLayoutVars>
      </dgm:prSet>
      <dgm:spPr/>
    </dgm:pt>
    <dgm:pt modelId="{4F0CEC74-D6A5-4AD1-A9B7-2EE08890FA9A}" type="pres">
      <dgm:prSet presAssocID="{CDB40E6E-27A5-4BEA-AC72-F9EF648B7DE9}" presName="accent_2" presStyleCnt="0"/>
      <dgm:spPr/>
    </dgm:pt>
    <dgm:pt modelId="{157752E8-F064-448B-AB31-DC911C126027}" type="pres">
      <dgm:prSet presAssocID="{CDB40E6E-27A5-4BEA-AC72-F9EF648B7DE9}" presName="accentRepeatNode" presStyleLbl="solidFgAcc1" presStyleIdx="1" presStyleCnt="5"/>
      <dgm:spPr/>
    </dgm:pt>
    <dgm:pt modelId="{CBF8D093-9B60-4965-8F4F-99AADFE7AD1F}" type="pres">
      <dgm:prSet presAssocID="{3E29B7AA-38ED-40CC-A562-92BFE909F1EE}" presName="text_3" presStyleLbl="node1" presStyleIdx="2" presStyleCnt="5">
        <dgm:presLayoutVars>
          <dgm:bulletEnabled val="1"/>
        </dgm:presLayoutVars>
      </dgm:prSet>
      <dgm:spPr/>
    </dgm:pt>
    <dgm:pt modelId="{08BC0617-06C7-4FA0-A9C5-7ABEACD693B4}" type="pres">
      <dgm:prSet presAssocID="{3E29B7AA-38ED-40CC-A562-92BFE909F1EE}" presName="accent_3" presStyleCnt="0"/>
      <dgm:spPr/>
    </dgm:pt>
    <dgm:pt modelId="{79BD2D20-8686-45EE-911B-C13E2D281A95}" type="pres">
      <dgm:prSet presAssocID="{3E29B7AA-38ED-40CC-A562-92BFE909F1EE}" presName="accentRepeatNode" presStyleLbl="solidFgAcc1" presStyleIdx="2" presStyleCnt="5"/>
      <dgm:spPr/>
    </dgm:pt>
    <dgm:pt modelId="{67BC3E5B-83E0-4CA3-BC17-F5037A044EF2}" type="pres">
      <dgm:prSet presAssocID="{7344773F-9183-4D1D-9A49-8AA3515190DD}" presName="text_4" presStyleLbl="node1" presStyleIdx="3" presStyleCnt="5">
        <dgm:presLayoutVars>
          <dgm:bulletEnabled val="1"/>
        </dgm:presLayoutVars>
      </dgm:prSet>
      <dgm:spPr/>
    </dgm:pt>
    <dgm:pt modelId="{78576353-EEDA-4A27-BEA9-92502C97C363}" type="pres">
      <dgm:prSet presAssocID="{7344773F-9183-4D1D-9A49-8AA3515190DD}" presName="accent_4" presStyleCnt="0"/>
      <dgm:spPr/>
    </dgm:pt>
    <dgm:pt modelId="{D0452BCE-3B95-4975-A212-2933A0F32486}" type="pres">
      <dgm:prSet presAssocID="{7344773F-9183-4D1D-9A49-8AA3515190DD}" presName="accentRepeatNode" presStyleLbl="solidFgAcc1" presStyleIdx="3" presStyleCnt="5"/>
      <dgm:spPr/>
    </dgm:pt>
    <dgm:pt modelId="{AF109312-EBF6-46F1-99DD-15797C15DDFB}" type="pres">
      <dgm:prSet presAssocID="{2C9EFF62-4441-4D0C-95A2-747FF7C9A8F3}" presName="text_5" presStyleLbl="node1" presStyleIdx="4" presStyleCnt="5">
        <dgm:presLayoutVars>
          <dgm:bulletEnabled val="1"/>
        </dgm:presLayoutVars>
      </dgm:prSet>
      <dgm:spPr/>
    </dgm:pt>
    <dgm:pt modelId="{518F527E-C954-4270-830A-BE0381735603}" type="pres">
      <dgm:prSet presAssocID="{2C9EFF62-4441-4D0C-95A2-747FF7C9A8F3}" presName="accent_5" presStyleCnt="0"/>
      <dgm:spPr/>
    </dgm:pt>
    <dgm:pt modelId="{84ABBD09-C204-4199-99B8-A186DCFBA3C6}" type="pres">
      <dgm:prSet presAssocID="{2C9EFF62-4441-4D0C-95A2-747FF7C9A8F3}" presName="accentRepeatNode" presStyleLbl="solidFgAcc1" presStyleIdx="4" presStyleCnt="5"/>
      <dgm:spPr/>
    </dgm:pt>
  </dgm:ptLst>
  <dgm:cxnLst>
    <dgm:cxn modelId="{94DD7F05-09BD-4E93-86C4-22E545F96F9D}" type="presOf" srcId="{CDB40E6E-27A5-4BEA-AC72-F9EF648B7DE9}" destId="{C8BB0A9D-1893-43B0-A2AA-C3CE26926D5D}" srcOrd="0" destOrd="0" presId="urn:microsoft.com/office/officeart/2008/layout/VerticalCurvedList"/>
    <dgm:cxn modelId="{8F7D4124-B022-40C2-9306-D7F6292C15A1}" type="presOf" srcId="{401A3479-3E35-4F8E-A1F8-581F1E6B6CDF}" destId="{B5E1080B-3078-45AB-8256-C3A65A62CF5B}" srcOrd="0" destOrd="0" presId="urn:microsoft.com/office/officeart/2008/layout/VerticalCurvedList"/>
    <dgm:cxn modelId="{F5657365-8092-4084-AA8F-85772E63AEC5}" type="presOf" srcId="{54676E01-149F-438A-8465-92F40D95BBBC}" destId="{C76339B1-5975-4C47-92C0-6BE7E8561E70}" srcOrd="0" destOrd="0" presId="urn:microsoft.com/office/officeart/2008/layout/VerticalCurvedList"/>
    <dgm:cxn modelId="{1329B34C-C272-49CE-9AD0-C9C87B216B6F}" srcId="{9385936E-9DE6-4306-8CED-6AE0853B9591}" destId="{3E29B7AA-38ED-40CC-A562-92BFE909F1EE}" srcOrd="2" destOrd="0" parTransId="{6343CAFF-CD80-480E-A021-5DD53119D34E}" sibTransId="{AE183566-CA90-4833-8567-B68405D439B1}"/>
    <dgm:cxn modelId="{A041DD4D-D5EE-483D-9216-D52BADC315F8}" srcId="{9385936E-9DE6-4306-8CED-6AE0853B9591}" destId="{2C9EFF62-4441-4D0C-95A2-747FF7C9A8F3}" srcOrd="4" destOrd="0" parTransId="{C1D322D7-F792-4401-8706-9B7C5CAB0AE8}" sibTransId="{20A0EB67-BA61-4706-9E4A-193A4981D173}"/>
    <dgm:cxn modelId="{BF0F2581-E36D-4EEB-A1D7-9630D6CD91A2}" type="presOf" srcId="{7344773F-9183-4D1D-9A49-8AA3515190DD}" destId="{67BC3E5B-83E0-4CA3-BC17-F5037A044EF2}" srcOrd="0" destOrd="0" presId="urn:microsoft.com/office/officeart/2008/layout/VerticalCurvedList"/>
    <dgm:cxn modelId="{1688A884-9708-4F41-BB2A-D1F6494B2451}" type="presOf" srcId="{2C9EFF62-4441-4D0C-95A2-747FF7C9A8F3}" destId="{AF109312-EBF6-46F1-99DD-15797C15DDFB}" srcOrd="0" destOrd="0" presId="urn:microsoft.com/office/officeart/2008/layout/VerticalCurvedList"/>
    <dgm:cxn modelId="{BFABC9A4-710A-45F6-8857-4C9E3161FEE8}" type="presOf" srcId="{3E29B7AA-38ED-40CC-A562-92BFE909F1EE}" destId="{CBF8D093-9B60-4965-8F4F-99AADFE7AD1F}" srcOrd="0" destOrd="0" presId="urn:microsoft.com/office/officeart/2008/layout/VerticalCurvedList"/>
    <dgm:cxn modelId="{ABFD25B0-D677-4E4C-A1CF-581830C73022}" srcId="{9385936E-9DE6-4306-8CED-6AE0853B9591}" destId="{54676E01-149F-438A-8465-92F40D95BBBC}" srcOrd="0" destOrd="0" parTransId="{0909E326-A8BE-4B2B-BD4B-3253418408E7}" sibTransId="{401A3479-3E35-4F8E-A1F8-581F1E6B6CDF}"/>
    <dgm:cxn modelId="{92EAB8D6-6D99-44E3-A37A-974A763EBA96}" srcId="{9385936E-9DE6-4306-8CED-6AE0853B9591}" destId="{7344773F-9183-4D1D-9A49-8AA3515190DD}" srcOrd="3" destOrd="0" parTransId="{F86F7071-3314-4B82-BCCB-79520FC37BCD}" sibTransId="{8B3C8799-D8B6-46C6-A156-04A076D9A093}"/>
    <dgm:cxn modelId="{05AD00DD-6981-4D3A-82EA-FF1476563998}" type="presOf" srcId="{9385936E-9DE6-4306-8CED-6AE0853B9591}" destId="{7BD3F5B8-1564-4313-A85C-63421F6A1AB3}" srcOrd="0" destOrd="0" presId="urn:microsoft.com/office/officeart/2008/layout/VerticalCurvedList"/>
    <dgm:cxn modelId="{970A1AEA-E83A-4057-96A0-57D4E749E915}" srcId="{9385936E-9DE6-4306-8CED-6AE0853B9591}" destId="{CDB40E6E-27A5-4BEA-AC72-F9EF648B7DE9}" srcOrd="1" destOrd="0" parTransId="{70136BEC-FC98-4BDD-9176-65B50C3ED534}" sibTransId="{AF2ABDCE-15FF-4669-B05C-63F09075636D}"/>
    <dgm:cxn modelId="{54BB88AD-02C3-4092-8760-50B0578A51E1}" type="presParOf" srcId="{7BD3F5B8-1564-4313-A85C-63421F6A1AB3}" destId="{BA989E70-A7CB-4D64-8F92-11EA2B8FF038}" srcOrd="0" destOrd="0" presId="urn:microsoft.com/office/officeart/2008/layout/VerticalCurvedList"/>
    <dgm:cxn modelId="{F49016C0-5967-4780-A8EC-8AB980580F46}" type="presParOf" srcId="{BA989E70-A7CB-4D64-8F92-11EA2B8FF038}" destId="{FEE82F3E-7A76-4992-A274-4D79DF60ABF1}" srcOrd="0" destOrd="0" presId="urn:microsoft.com/office/officeart/2008/layout/VerticalCurvedList"/>
    <dgm:cxn modelId="{A4AB94B3-1458-4507-8C1A-9C126A2E0EE8}" type="presParOf" srcId="{FEE82F3E-7A76-4992-A274-4D79DF60ABF1}" destId="{3EB9A9C0-93D6-49D8-8463-0AEA986B1849}" srcOrd="0" destOrd="0" presId="urn:microsoft.com/office/officeart/2008/layout/VerticalCurvedList"/>
    <dgm:cxn modelId="{58F73D7D-84FE-45BF-9071-1DB66507E33F}" type="presParOf" srcId="{FEE82F3E-7A76-4992-A274-4D79DF60ABF1}" destId="{B5E1080B-3078-45AB-8256-C3A65A62CF5B}" srcOrd="1" destOrd="0" presId="urn:microsoft.com/office/officeart/2008/layout/VerticalCurvedList"/>
    <dgm:cxn modelId="{D0AB2529-607F-4E8A-839B-2C49BD150CBA}" type="presParOf" srcId="{FEE82F3E-7A76-4992-A274-4D79DF60ABF1}" destId="{47AE85A2-2D66-450D-8103-06DCC58059AA}" srcOrd="2" destOrd="0" presId="urn:microsoft.com/office/officeart/2008/layout/VerticalCurvedList"/>
    <dgm:cxn modelId="{5A43CA00-036E-4F9B-81B6-54597999FF2C}" type="presParOf" srcId="{FEE82F3E-7A76-4992-A274-4D79DF60ABF1}" destId="{91FECD84-8038-46B6-8546-DE17874C6A20}" srcOrd="3" destOrd="0" presId="urn:microsoft.com/office/officeart/2008/layout/VerticalCurvedList"/>
    <dgm:cxn modelId="{B49D35F2-45F8-4BF1-B197-0C88E196FEE6}" type="presParOf" srcId="{BA989E70-A7CB-4D64-8F92-11EA2B8FF038}" destId="{C76339B1-5975-4C47-92C0-6BE7E8561E70}" srcOrd="1" destOrd="0" presId="urn:microsoft.com/office/officeart/2008/layout/VerticalCurvedList"/>
    <dgm:cxn modelId="{0EF6BED0-269D-469D-9B82-29776AC89060}" type="presParOf" srcId="{BA989E70-A7CB-4D64-8F92-11EA2B8FF038}" destId="{E9AC4B0B-D69D-4994-8F93-55B6CC04F3B3}" srcOrd="2" destOrd="0" presId="urn:microsoft.com/office/officeart/2008/layout/VerticalCurvedList"/>
    <dgm:cxn modelId="{FE6758AF-DE83-44D6-9A15-812174CD5912}" type="presParOf" srcId="{E9AC4B0B-D69D-4994-8F93-55B6CC04F3B3}" destId="{F263CCC2-FA6D-4FD7-9343-45FEFD686F4D}" srcOrd="0" destOrd="0" presId="urn:microsoft.com/office/officeart/2008/layout/VerticalCurvedList"/>
    <dgm:cxn modelId="{D355BEE4-FBA4-477B-A4AB-E00B2D3FDDAA}" type="presParOf" srcId="{BA989E70-A7CB-4D64-8F92-11EA2B8FF038}" destId="{C8BB0A9D-1893-43B0-A2AA-C3CE26926D5D}" srcOrd="3" destOrd="0" presId="urn:microsoft.com/office/officeart/2008/layout/VerticalCurvedList"/>
    <dgm:cxn modelId="{B8107223-F698-431F-83D8-C7AD36786DF3}" type="presParOf" srcId="{BA989E70-A7CB-4D64-8F92-11EA2B8FF038}" destId="{4F0CEC74-D6A5-4AD1-A9B7-2EE08890FA9A}" srcOrd="4" destOrd="0" presId="urn:microsoft.com/office/officeart/2008/layout/VerticalCurvedList"/>
    <dgm:cxn modelId="{63FDEB56-BE70-41EF-A8D7-A66F53A88B87}" type="presParOf" srcId="{4F0CEC74-D6A5-4AD1-A9B7-2EE08890FA9A}" destId="{157752E8-F064-448B-AB31-DC911C126027}" srcOrd="0" destOrd="0" presId="urn:microsoft.com/office/officeart/2008/layout/VerticalCurvedList"/>
    <dgm:cxn modelId="{47E7DCDA-B02B-4A11-BE6E-CE8071D9388B}" type="presParOf" srcId="{BA989E70-A7CB-4D64-8F92-11EA2B8FF038}" destId="{CBF8D093-9B60-4965-8F4F-99AADFE7AD1F}" srcOrd="5" destOrd="0" presId="urn:microsoft.com/office/officeart/2008/layout/VerticalCurvedList"/>
    <dgm:cxn modelId="{D9E29DAF-E26F-4660-AFA5-4A063DEA8E54}" type="presParOf" srcId="{BA989E70-A7CB-4D64-8F92-11EA2B8FF038}" destId="{08BC0617-06C7-4FA0-A9C5-7ABEACD693B4}" srcOrd="6" destOrd="0" presId="urn:microsoft.com/office/officeart/2008/layout/VerticalCurvedList"/>
    <dgm:cxn modelId="{DD849389-6672-4942-A696-1D6505383774}" type="presParOf" srcId="{08BC0617-06C7-4FA0-A9C5-7ABEACD693B4}" destId="{79BD2D20-8686-45EE-911B-C13E2D281A95}" srcOrd="0" destOrd="0" presId="urn:microsoft.com/office/officeart/2008/layout/VerticalCurvedList"/>
    <dgm:cxn modelId="{2484907B-B674-4E06-9CF2-5B3C866375A7}" type="presParOf" srcId="{BA989E70-A7CB-4D64-8F92-11EA2B8FF038}" destId="{67BC3E5B-83E0-4CA3-BC17-F5037A044EF2}" srcOrd="7" destOrd="0" presId="urn:microsoft.com/office/officeart/2008/layout/VerticalCurvedList"/>
    <dgm:cxn modelId="{865B79DA-EA80-412F-B624-606B5C1C6C15}" type="presParOf" srcId="{BA989E70-A7CB-4D64-8F92-11EA2B8FF038}" destId="{78576353-EEDA-4A27-BEA9-92502C97C363}" srcOrd="8" destOrd="0" presId="urn:microsoft.com/office/officeart/2008/layout/VerticalCurvedList"/>
    <dgm:cxn modelId="{39823B3A-52A1-4077-B810-1ED0BF178474}" type="presParOf" srcId="{78576353-EEDA-4A27-BEA9-92502C97C363}" destId="{D0452BCE-3B95-4975-A212-2933A0F32486}" srcOrd="0" destOrd="0" presId="urn:microsoft.com/office/officeart/2008/layout/VerticalCurvedList"/>
    <dgm:cxn modelId="{999032AF-B14E-47FD-83EB-2E3EB3C56645}" type="presParOf" srcId="{BA989E70-A7CB-4D64-8F92-11EA2B8FF038}" destId="{AF109312-EBF6-46F1-99DD-15797C15DDFB}" srcOrd="9" destOrd="0" presId="urn:microsoft.com/office/officeart/2008/layout/VerticalCurvedList"/>
    <dgm:cxn modelId="{84C69AB7-CDB1-4884-A1D2-552C19995206}" type="presParOf" srcId="{BA989E70-A7CB-4D64-8F92-11EA2B8FF038}" destId="{518F527E-C954-4270-830A-BE0381735603}" srcOrd="10" destOrd="0" presId="urn:microsoft.com/office/officeart/2008/layout/VerticalCurvedList"/>
    <dgm:cxn modelId="{21A09E11-2663-4190-AF44-6F35C17A30CE}" type="presParOf" srcId="{518F527E-C954-4270-830A-BE0381735603}" destId="{84ABBD09-C204-4199-99B8-A186DCFBA3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3D133-839A-47A4-8253-6CD1FD38AEDD}">
      <dsp:nvSpPr>
        <dsp:cNvPr id="0" name=""/>
        <dsp:cNvSpPr/>
      </dsp:nvSpPr>
      <dsp:spPr>
        <a:xfrm>
          <a:off x="0" y="2267807"/>
          <a:ext cx="9481819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68D2F-1E02-4705-A4CB-107EF9D9E2B8}">
      <dsp:nvSpPr>
        <dsp:cNvPr id="0" name=""/>
        <dsp:cNvSpPr/>
      </dsp:nvSpPr>
      <dsp:spPr>
        <a:xfrm>
          <a:off x="474091" y="1795486"/>
          <a:ext cx="6637274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873" tIns="0" rIns="25087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Dr Muhammad Waqas (Supervisor)</a:t>
          </a:r>
        </a:p>
      </dsp:txBody>
      <dsp:txXfrm>
        <a:off x="520205" y="1841600"/>
        <a:ext cx="6545046" cy="852412"/>
      </dsp:txXfrm>
    </dsp:sp>
    <dsp:sp modelId="{4D433D83-CE29-46F2-BCB9-F8DA327214AF}">
      <dsp:nvSpPr>
        <dsp:cNvPr id="0" name=""/>
        <dsp:cNvSpPr/>
      </dsp:nvSpPr>
      <dsp:spPr>
        <a:xfrm>
          <a:off x="0" y="3719327"/>
          <a:ext cx="9481819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D2E3D-A8F7-4154-AB35-B6B68F8004C8}">
      <dsp:nvSpPr>
        <dsp:cNvPr id="0" name=""/>
        <dsp:cNvSpPr/>
      </dsp:nvSpPr>
      <dsp:spPr>
        <a:xfrm>
          <a:off x="474091" y="3247007"/>
          <a:ext cx="6637274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873" tIns="0" rIns="25087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Dr Muhammad Rafi (Co-Supervisor)</a:t>
          </a:r>
        </a:p>
      </dsp:txBody>
      <dsp:txXfrm>
        <a:off x="520205" y="3293121"/>
        <a:ext cx="6545046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1080B-3078-45AB-8256-C3A65A62CF5B}">
      <dsp:nvSpPr>
        <dsp:cNvPr id="0" name=""/>
        <dsp:cNvSpPr/>
      </dsp:nvSpPr>
      <dsp:spPr>
        <a:xfrm>
          <a:off x="-5916279" y="-905378"/>
          <a:ext cx="7043189" cy="7043189"/>
        </a:xfrm>
        <a:prstGeom prst="blockArc">
          <a:avLst>
            <a:gd name="adj1" fmla="val 18900000"/>
            <a:gd name="adj2" fmla="val 2700000"/>
            <a:gd name="adj3" fmla="val 30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339B1-5975-4C47-92C0-6BE7E8561E70}">
      <dsp:nvSpPr>
        <dsp:cNvPr id="0" name=""/>
        <dsp:cNvSpPr/>
      </dsp:nvSpPr>
      <dsp:spPr>
        <a:xfrm>
          <a:off x="492508" y="326922"/>
          <a:ext cx="7282499" cy="6542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9322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u="none" kern="1200" dirty="0"/>
            <a:t> Real Life Demo – Face Detection</a:t>
          </a:r>
        </a:p>
      </dsp:txBody>
      <dsp:txXfrm>
        <a:off x="492508" y="326922"/>
        <a:ext cx="7282499" cy="654263"/>
      </dsp:txXfrm>
    </dsp:sp>
    <dsp:sp modelId="{F263CCC2-FA6D-4FD7-9343-45FEFD686F4D}">
      <dsp:nvSpPr>
        <dsp:cNvPr id="0" name=""/>
        <dsp:cNvSpPr/>
      </dsp:nvSpPr>
      <dsp:spPr>
        <a:xfrm>
          <a:off x="83593" y="245139"/>
          <a:ext cx="817829" cy="8178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BB0A9D-1893-43B0-A2AA-C3CE26926D5D}">
      <dsp:nvSpPr>
        <dsp:cNvPr id="0" name=""/>
        <dsp:cNvSpPr/>
      </dsp:nvSpPr>
      <dsp:spPr>
        <a:xfrm>
          <a:off x="961334" y="1308003"/>
          <a:ext cx="6813673" cy="6542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9322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 Real Life Demo – User Interface</a:t>
          </a:r>
        </a:p>
      </dsp:txBody>
      <dsp:txXfrm>
        <a:off x="961334" y="1308003"/>
        <a:ext cx="6813673" cy="654263"/>
      </dsp:txXfrm>
    </dsp:sp>
    <dsp:sp modelId="{157752E8-F064-448B-AB31-DC911C126027}">
      <dsp:nvSpPr>
        <dsp:cNvPr id="0" name=""/>
        <dsp:cNvSpPr/>
      </dsp:nvSpPr>
      <dsp:spPr>
        <a:xfrm>
          <a:off x="552419" y="1226220"/>
          <a:ext cx="817829" cy="8178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F8D093-9B60-4965-8F4F-99AADFE7AD1F}">
      <dsp:nvSpPr>
        <dsp:cNvPr id="0" name=""/>
        <dsp:cNvSpPr/>
      </dsp:nvSpPr>
      <dsp:spPr>
        <a:xfrm>
          <a:off x="1105226" y="2289084"/>
          <a:ext cx="6669781" cy="6542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9322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 Dataset Preparation</a:t>
          </a:r>
        </a:p>
      </dsp:txBody>
      <dsp:txXfrm>
        <a:off x="1105226" y="2289084"/>
        <a:ext cx="6669781" cy="654263"/>
      </dsp:txXfrm>
    </dsp:sp>
    <dsp:sp modelId="{79BD2D20-8686-45EE-911B-C13E2D281A95}">
      <dsp:nvSpPr>
        <dsp:cNvPr id="0" name=""/>
        <dsp:cNvSpPr/>
      </dsp:nvSpPr>
      <dsp:spPr>
        <a:xfrm>
          <a:off x="696311" y="2207301"/>
          <a:ext cx="817829" cy="8178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BC3E5B-83E0-4CA3-BC17-F5037A044EF2}">
      <dsp:nvSpPr>
        <dsp:cNvPr id="0" name=""/>
        <dsp:cNvSpPr/>
      </dsp:nvSpPr>
      <dsp:spPr>
        <a:xfrm>
          <a:off x="961334" y="3270165"/>
          <a:ext cx="6813673" cy="6542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9322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 Results</a:t>
          </a:r>
        </a:p>
      </dsp:txBody>
      <dsp:txXfrm>
        <a:off x="961334" y="3270165"/>
        <a:ext cx="6813673" cy="654263"/>
      </dsp:txXfrm>
    </dsp:sp>
    <dsp:sp modelId="{D0452BCE-3B95-4975-A212-2933A0F32486}">
      <dsp:nvSpPr>
        <dsp:cNvPr id="0" name=""/>
        <dsp:cNvSpPr/>
      </dsp:nvSpPr>
      <dsp:spPr>
        <a:xfrm>
          <a:off x="552419" y="3188383"/>
          <a:ext cx="817829" cy="8178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109312-EBF6-46F1-99DD-15797C15DDFB}">
      <dsp:nvSpPr>
        <dsp:cNvPr id="0" name=""/>
        <dsp:cNvSpPr/>
      </dsp:nvSpPr>
      <dsp:spPr>
        <a:xfrm>
          <a:off x="492508" y="4251247"/>
          <a:ext cx="7282499" cy="6542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9322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  Future Timeline</a:t>
          </a:r>
        </a:p>
      </dsp:txBody>
      <dsp:txXfrm>
        <a:off x="492508" y="4251247"/>
        <a:ext cx="7282499" cy="654263"/>
      </dsp:txXfrm>
    </dsp:sp>
    <dsp:sp modelId="{84ABBD09-C204-4199-99B8-A186DCFBA3C6}">
      <dsp:nvSpPr>
        <dsp:cNvPr id="0" name=""/>
        <dsp:cNvSpPr/>
      </dsp:nvSpPr>
      <dsp:spPr>
        <a:xfrm>
          <a:off x="83593" y="4169464"/>
          <a:ext cx="817829" cy="8178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219B7-FFF9-4585-9C07-D640CBA2A41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7897B-7BFA-40B2-B0DE-4F6F06FE5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Develop an efficient face recognition system tailored for Fast University students.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dirty="0"/>
            </a:br>
            <a:r>
              <a:rPr lang="en-US" sz="1200" dirty="0"/>
              <a:t>Seamlessly integrate the face recognition system with hardware, enabling user entry control through a green LED light signal.</a:t>
            </a:r>
            <a:br>
              <a:rPr lang="en-US" sz="1200" dirty="0"/>
            </a:b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Establish a benchmark dataset to facilitate future research, fostering exploration and advancement in the field of facial recognition.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7897B-7BFA-40B2-B0DE-4F6F06FE54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54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Develop an efficient face recognition system tailored for Fast University students.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dirty="0"/>
            </a:br>
            <a:r>
              <a:rPr lang="en-US" sz="1200" dirty="0"/>
              <a:t>Seamlessly integrate the face recognition system with hardware, enabling user entry control through a green LED light signal.</a:t>
            </a:r>
            <a:br>
              <a:rPr lang="en-US" sz="1200" dirty="0"/>
            </a:b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Establish a benchmark dataset to facilitate future research, fostering exploration and advancement in the field of facial recognition.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7897B-7BFA-40B2-B0DE-4F6F06FE54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3B88-8462-2C62-7B9C-D35FBA149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B0541-B24A-748E-EDA6-6BA77315E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668DF-BD4D-53C5-89B7-4CC7858A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0E2A6-B198-FF3A-4AED-E156845F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76D2C-0601-189D-E653-87138B7F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2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6BDA-F7B2-61E8-E90A-B38EBDA5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52E0C-3EA4-D3C1-5316-AF3F3D42C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0C706-BBB8-2D97-9153-7E3D6FA0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6E5D9-1321-C7EA-46B5-FB84D619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DAA74-3717-C06B-CEF8-A355A60B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62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4BF013-D385-2633-CAEB-CD3C78D99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C2DEC-9221-9483-1468-7CDCA8A7B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572EF-6D4E-FFF3-DBFF-EFD65457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6EDF1-AC97-DF91-F1BB-27A21C0D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7F85C-93A1-91C0-3EF5-DB3A9409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A217-F055-4367-69BD-FCF7AC33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C6D4-7317-4971-725D-F04463F7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79DD1-1745-92F3-B583-61C484E8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CBDC1-1878-C6AB-3124-CF3F4DE3D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4038-926E-BF4B-F5C3-F63E1213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9927-307E-889F-5C9B-789C0A3D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1726B-8DAE-570B-4B19-861D14AD6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30FD6-6239-142A-F4AB-A433F20F0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84774-7DA8-ADC6-9523-64845D7E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06CB4-914D-49CD-A220-7AA65F4C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3CC2-3136-9BE6-B4AB-C9521BD1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0D59-38A3-AC14-E256-07894D2AF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493D4-6E32-B21A-D725-DF3DA102C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5185C-AFAF-3900-E643-CE1AD441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38B53-E6E8-19A7-006D-87092F51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259DF-0543-A92A-A148-F6D12750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56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7725-519D-5032-20E0-7686D38C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73D6C-D69D-DD96-53FD-8C2D3D55B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3AAF7-872B-537A-B674-96A3A8F4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25E4-7930-BFAE-AF49-590A09096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59A977-4773-51C7-1107-2626A1A39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4837C-7BAC-7034-6618-FA1B4496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A7C3F-A955-2CE5-787E-9BCDABC1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D19BB-B4B4-5FA9-773B-245174AB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D79E-B6D1-C089-6644-A4F18229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78C02-2741-CBFA-6808-91AF7C98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31C86-F9F7-85B7-6F9E-E2689496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4150F-DF29-E297-F37E-98C921FB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3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5AE4D-B4F4-563A-1EAD-54489FD9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D6CA8-0569-9BAE-7A06-5E14FA19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986D6-4E36-4474-5F88-1D0A8282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2F5F-9CB8-68BC-C9F6-E21E1804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86016-ED12-AFD4-7243-4DBB3E78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A122E-E859-93A3-075A-D89C5E0AB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C95F0-7F7C-44BE-27C4-AF5AB6B8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1F040-A125-6D9A-0223-BDC84493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9FD51-B7DA-912D-D42F-06C868F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4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8424-6DD6-3A83-59E6-F16F76F5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574F9-B29D-799A-8249-FB5D7AC40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D4CA7-6CDC-509F-8492-9A57CC78D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E52FC-3ACD-1017-C321-9B6636A0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A0CAA-231F-6098-F3C2-885A78CC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707A7-B82B-A500-079E-2E772FAB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3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C2098-176C-6167-EA5F-EB7C897BB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4AB83-FFB8-0A84-DE02-0453B00A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E2A55-7330-1762-676B-A8D060BD1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12AC8-A72E-4899-BEE6-2CE208D09BD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E1C05-BBDE-AE9D-2090-3242ABE2B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19909-E5A3-19B5-B3B2-D1120987E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F11D8-1E1D-4382-B50A-B71516F21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4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n optimized solution for face recognition | MIT News | Massachusetts  Institute of Technology">
            <a:extLst>
              <a:ext uri="{FF2B5EF4-FFF2-40B4-BE49-F238E27FC236}">
                <a16:creationId xmlns:a16="http://schemas.microsoft.com/office/drawing/2014/main" id="{97C4F782-3A2C-05F1-EB90-C53C88BE0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9091" r="2123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0B359-A65B-6A4B-251C-DD34F8CEC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79" y="771988"/>
            <a:ext cx="4319307" cy="3204134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AttendanceEye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A Computer Vision Attendance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873AA-7B7C-D4B5-77DB-7EC7C0886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546920"/>
            <a:ext cx="4023359" cy="1539092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By: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Mohsin Ali Mirza – 20k-0353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Waleed Gul – 20k-0259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Mehwish Sameer- 20k - 1085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69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 - 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AC2A3C-69FB-9B0F-5560-B47F642C9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58681"/>
              </p:ext>
            </p:extLst>
          </p:nvPr>
        </p:nvGraphicFramePr>
        <p:xfrm>
          <a:off x="1371599" y="2365559"/>
          <a:ext cx="9383860" cy="3541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772">
                  <a:extLst>
                    <a:ext uri="{9D8B030D-6E8A-4147-A177-3AD203B41FA5}">
                      <a16:colId xmlns:a16="http://schemas.microsoft.com/office/drawing/2014/main" val="3659913923"/>
                    </a:ext>
                  </a:extLst>
                </a:gridCol>
                <a:gridCol w="1876772">
                  <a:extLst>
                    <a:ext uri="{9D8B030D-6E8A-4147-A177-3AD203B41FA5}">
                      <a16:colId xmlns:a16="http://schemas.microsoft.com/office/drawing/2014/main" val="1331062320"/>
                    </a:ext>
                  </a:extLst>
                </a:gridCol>
                <a:gridCol w="1876772">
                  <a:extLst>
                    <a:ext uri="{9D8B030D-6E8A-4147-A177-3AD203B41FA5}">
                      <a16:colId xmlns:a16="http://schemas.microsoft.com/office/drawing/2014/main" val="4105169310"/>
                    </a:ext>
                  </a:extLst>
                </a:gridCol>
                <a:gridCol w="1876772">
                  <a:extLst>
                    <a:ext uri="{9D8B030D-6E8A-4147-A177-3AD203B41FA5}">
                      <a16:colId xmlns:a16="http://schemas.microsoft.com/office/drawing/2014/main" val="3444331020"/>
                    </a:ext>
                  </a:extLst>
                </a:gridCol>
                <a:gridCol w="1876772">
                  <a:extLst>
                    <a:ext uri="{9D8B030D-6E8A-4147-A177-3AD203B41FA5}">
                      <a16:colId xmlns:a16="http://schemas.microsoft.com/office/drawing/2014/main" val="3601999091"/>
                    </a:ext>
                  </a:extLst>
                </a:gridCol>
              </a:tblGrid>
              <a:tr h="781618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8280"/>
                  </a:ext>
                </a:extLst>
              </a:tr>
              <a:tr h="781618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Yolov8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0.968604365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0.987970977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0.979616306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highlight>
                            <a:srgbClr val="FFFF00"/>
                          </a:highlight>
                        </a:rPr>
                        <a:t>0.983775904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916435"/>
                  </a:ext>
                </a:extLst>
              </a:tr>
              <a:tr h="781618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err="1"/>
                        <a:t>Dlib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0.506839378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0.999565311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0.491556220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0.659024145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071595"/>
                  </a:ext>
                </a:extLst>
              </a:tr>
              <a:tr h="1196395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Open-CV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0.297493667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0.344616351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0.666666666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0.454361894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89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59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Comparison – All 3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38005E-D9F5-2FA2-EF2E-288BCB8C44BF}"/>
              </a:ext>
            </a:extLst>
          </p:cNvPr>
          <p:cNvSpPr txBox="1"/>
          <p:nvPr/>
        </p:nvSpPr>
        <p:spPr>
          <a:xfrm>
            <a:off x="1137761" y="5580172"/>
            <a:ext cx="20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Yolov8 True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57DB6-853C-B5CC-E59B-2C5743E5A30B}"/>
              </a:ext>
            </a:extLst>
          </p:cNvPr>
          <p:cNvSpPr txBox="1"/>
          <p:nvPr/>
        </p:nvSpPr>
        <p:spPr>
          <a:xfrm>
            <a:off x="4844741" y="5580172"/>
            <a:ext cx="21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OpenCV True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E5D8C-EBFF-1264-249E-EA57B8AFFC3C}"/>
              </a:ext>
            </a:extLst>
          </p:cNvPr>
          <p:cNvSpPr txBox="1"/>
          <p:nvPr/>
        </p:nvSpPr>
        <p:spPr>
          <a:xfrm>
            <a:off x="9131753" y="5580172"/>
            <a:ext cx="18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Dlib</a:t>
            </a:r>
            <a:r>
              <a:rPr lang="en-US" dirty="0"/>
              <a:t> True Positive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D34DFA4-56F1-8EC2-19B7-56210A079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" name="Picture 4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D17301A-42D3-FCBF-C5AE-45834B65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7" y="2421908"/>
            <a:ext cx="3778918" cy="28341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30DFC2-779E-CB36-1058-EE93E93D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098" y="2421907"/>
            <a:ext cx="3778919" cy="28341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4ADBC07-8A93-E2BC-D591-957B1BE4B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880" y="2413954"/>
            <a:ext cx="3789522" cy="284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Comparison – Background Captured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38005E-D9F5-2FA2-EF2E-288BCB8C44BF}"/>
              </a:ext>
            </a:extLst>
          </p:cNvPr>
          <p:cNvSpPr txBox="1"/>
          <p:nvPr/>
        </p:nvSpPr>
        <p:spPr>
          <a:xfrm>
            <a:off x="1137761" y="5580172"/>
            <a:ext cx="20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Yolov8 True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57DB6-853C-B5CC-E59B-2C5743E5A30B}"/>
              </a:ext>
            </a:extLst>
          </p:cNvPr>
          <p:cNvSpPr txBox="1"/>
          <p:nvPr/>
        </p:nvSpPr>
        <p:spPr>
          <a:xfrm>
            <a:off x="4854168" y="5580172"/>
            <a:ext cx="225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OpenCV 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E5D8C-EBFF-1264-249E-EA57B8AFFC3C}"/>
              </a:ext>
            </a:extLst>
          </p:cNvPr>
          <p:cNvSpPr txBox="1"/>
          <p:nvPr/>
        </p:nvSpPr>
        <p:spPr>
          <a:xfrm>
            <a:off x="8999778" y="5579676"/>
            <a:ext cx="19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Dlib</a:t>
            </a:r>
            <a:r>
              <a:rPr lang="en-US" dirty="0"/>
              <a:t> False Negative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D34DFA4-56F1-8EC2-19B7-56210A079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person standing on a street&#10;&#10;Description automatically generated">
            <a:extLst>
              <a:ext uri="{FF2B5EF4-FFF2-40B4-BE49-F238E27FC236}">
                <a16:creationId xmlns:a16="http://schemas.microsoft.com/office/drawing/2014/main" id="{B4FD1B80-5315-4192-25C0-596BB5EA7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0" y="2413954"/>
            <a:ext cx="3778918" cy="283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75237-F24E-5543-E4EB-6507D410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366" y="2413953"/>
            <a:ext cx="3778920" cy="2834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894C6D-9F90-5C6A-DD2E-1CBDE876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374" y="2453600"/>
            <a:ext cx="3778921" cy="28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Comparison - Background Captured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38005E-D9F5-2FA2-EF2E-288BCB8C44BF}"/>
              </a:ext>
            </a:extLst>
          </p:cNvPr>
          <p:cNvSpPr txBox="1"/>
          <p:nvPr/>
        </p:nvSpPr>
        <p:spPr>
          <a:xfrm>
            <a:off x="1137761" y="5580172"/>
            <a:ext cx="20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Yolov8 True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57DB6-853C-B5CC-E59B-2C5743E5A30B}"/>
              </a:ext>
            </a:extLst>
          </p:cNvPr>
          <p:cNvSpPr txBox="1"/>
          <p:nvPr/>
        </p:nvSpPr>
        <p:spPr>
          <a:xfrm>
            <a:off x="4854168" y="5580172"/>
            <a:ext cx="225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OpenCV 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E5D8C-EBFF-1264-249E-EA57B8AFFC3C}"/>
              </a:ext>
            </a:extLst>
          </p:cNvPr>
          <p:cNvSpPr txBox="1"/>
          <p:nvPr/>
        </p:nvSpPr>
        <p:spPr>
          <a:xfrm>
            <a:off x="8999778" y="5579676"/>
            <a:ext cx="18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Dlib</a:t>
            </a:r>
            <a:r>
              <a:rPr lang="en-US" dirty="0"/>
              <a:t> True Positive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D34DFA4-56F1-8EC2-19B7-56210A079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47E1E-632B-C6E8-3213-36A51342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098" y="2476758"/>
            <a:ext cx="3778918" cy="2834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34B473-4A14-20D4-E30E-66EC75F6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99" y="2476758"/>
            <a:ext cx="3778919" cy="2834189"/>
          </a:xfrm>
          <a:prstGeom prst="rect">
            <a:avLst/>
          </a:prstGeom>
        </p:spPr>
      </p:pic>
      <p:pic>
        <p:nvPicPr>
          <p:cNvPr id="19" name="Picture 18" descr="A person standing outside with a green rectangle&#10;&#10;Description automatically generated">
            <a:extLst>
              <a:ext uri="{FF2B5EF4-FFF2-40B4-BE49-F238E27FC236}">
                <a16:creationId xmlns:a16="http://schemas.microsoft.com/office/drawing/2014/main" id="{3BEA823B-DE9D-A6F5-9267-FA8DE039F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5" y="2476758"/>
            <a:ext cx="3793539" cy="28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08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Comparison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38005E-D9F5-2FA2-EF2E-288BCB8C44BF}"/>
              </a:ext>
            </a:extLst>
          </p:cNvPr>
          <p:cNvSpPr txBox="1"/>
          <p:nvPr/>
        </p:nvSpPr>
        <p:spPr>
          <a:xfrm>
            <a:off x="1023973" y="5690400"/>
            <a:ext cx="20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Yolov8 True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57DB6-853C-B5CC-E59B-2C5743E5A30B}"/>
              </a:ext>
            </a:extLst>
          </p:cNvPr>
          <p:cNvSpPr txBox="1"/>
          <p:nvPr/>
        </p:nvSpPr>
        <p:spPr>
          <a:xfrm>
            <a:off x="4790916" y="5680260"/>
            <a:ext cx="240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OpenCV False Negative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E5D8C-EBFF-1264-249E-EA57B8AFFC3C}"/>
              </a:ext>
            </a:extLst>
          </p:cNvPr>
          <p:cNvSpPr txBox="1"/>
          <p:nvPr/>
        </p:nvSpPr>
        <p:spPr>
          <a:xfrm>
            <a:off x="9196965" y="5680260"/>
            <a:ext cx="185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Dlib</a:t>
            </a:r>
            <a:r>
              <a:rPr lang="en-US" dirty="0"/>
              <a:t> False Positive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1A57F-B8FB-D166-3380-BF8233EC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00" y="2270714"/>
            <a:ext cx="2970471" cy="2970471"/>
          </a:xfrm>
          <a:prstGeom prst="rect">
            <a:avLst/>
          </a:prstGeom>
        </p:spPr>
      </p:pic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9D1FDEFE-9F1D-3178-B583-F6786143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4" y="2372059"/>
            <a:ext cx="3825502" cy="2869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DBA301-6BA9-9FF8-7AF6-A7C88AD10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30" y="2306519"/>
            <a:ext cx="3912888" cy="29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Comparisons – Yolov8?</a:t>
            </a:r>
          </a:p>
        </p:txBody>
      </p:sp>
      <p:pic>
        <p:nvPicPr>
          <p:cNvPr id="9" name="Picture 8" descr="A person standing on a street&#10;&#10;Description automatically generated">
            <a:extLst>
              <a:ext uri="{FF2B5EF4-FFF2-40B4-BE49-F238E27FC236}">
                <a16:creationId xmlns:a16="http://schemas.microsoft.com/office/drawing/2014/main" id="{090F879E-3ABF-3387-40B2-D3A6D330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8" y="1929758"/>
            <a:ext cx="4524867" cy="3393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4F06C3-B693-7754-3ED8-C67697B54218}"/>
              </a:ext>
            </a:extLst>
          </p:cNvPr>
          <p:cNvSpPr txBox="1"/>
          <p:nvPr/>
        </p:nvSpPr>
        <p:spPr>
          <a:xfrm>
            <a:off x="2109903" y="5655736"/>
            <a:ext cx="209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Yolov8 False Positive</a:t>
            </a:r>
          </a:p>
        </p:txBody>
      </p:sp>
      <p:pic>
        <p:nvPicPr>
          <p:cNvPr id="17" name="Picture 16" descr="A person standing outside a building&#10;&#10;Description automatically generated">
            <a:extLst>
              <a:ext uri="{FF2B5EF4-FFF2-40B4-BE49-F238E27FC236}">
                <a16:creationId xmlns:a16="http://schemas.microsoft.com/office/drawing/2014/main" id="{DC994B05-D2A1-5EF7-784F-B36FF4013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682" y="1929758"/>
            <a:ext cx="4524868" cy="33936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AA6EAC-2EA9-114F-4852-381598E685E7}"/>
              </a:ext>
            </a:extLst>
          </p:cNvPr>
          <p:cNvSpPr txBox="1"/>
          <p:nvPr/>
        </p:nvSpPr>
        <p:spPr>
          <a:xfrm>
            <a:off x="7907443" y="5655735"/>
            <a:ext cx="219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Yolov8 False Negative</a:t>
            </a:r>
          </a:p>
        </p:txBody>
      </p:sp>
    </p:spTree>
    <p:extLst>
      <p:ext uri="{BB962C8B-B14F-4D97-AF65-F5344CB8AC3E}">
        <p14:creationId xmlns:p14="http://schemas.microsoft.com/office/powerpoint/2010/main" val="422993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Comparisons – Yolov8 True Negative</a:t>
            </a:r>
          </a:p>
        </p:txBody>
      </p:sp>
      <p:pic>
        <p:nvPicPr>
          <p:cNvPr id="4" name="Picture 3" descr="A person holding his hand up&#10;&#10;Description automatically generated">
            <a:extLst>
              <a:ext uri="{FF2B5EF4-FFF2-40B4-BE49-F238E27FC236}">
                <a16:creationId xmlns:a16="http://schemas.microsoft.com/office/drawing/2014/main" id="{BE63CD99-55B6-5F03-E632-43231AB05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14" y="1885279"/>
            <a:ext cx="4369325" cy="3276994"/>
          </a:xfrm>
          <a:prstGeom prst="rect">
            <a:avLst/>
          </a:prstGeom>
        </p:spPr>
      </p:pic>
      <p:pic>
        <p:nvPicPr>
          <p:cNvPr id="6" name="Picture 5" descr="A person with his hand up&#10;&#10;Description automatically generated">
            <a:extLst>
              <a:ext uri="{FF2B5EF4-FFF2-40B4-BE49-F238E27FC236}">
                <a16:creationId xmlns:a16="http://schemas.microsoft.com/office/drawing/2014/main" id="{D6D6B723-3F40-7B5A-E2C0-3D7904AA0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91" y="1885279"/>
            <a:ext cx="4369325" cy="3276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F32A86-9875-24AE-0370-90D2DDE38F22}"/>
              </a:ext>
            </a:extLst>
          </p:cNvPr>
          <p:cNvSpPr txBox="1"/>
          <p:nvPr/>
        </p:nvSpPr>
        <p:spPr>
          <a:xfrm>
            <a:off x="2128004" y="5450120"/>
            <a:ext cx="20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Yolov8 True Positive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C591D-688C-F425-925A-F769E2727E3D}"/>
              </a:ext>
            </a:extLst>
          </p:cNvPr>
          <p:cNvSpPr txBox="1"/>
          <p:nvPr/>
        </p:nvSpPr>
        <p:spPr>
          <a:xfrm>
            <a:off x="8020809" y="545012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Yolov8 True Negative</a:t>
            </a:r>
          </a:p>
        </p:txBody>
      </p:sp>
    </p:spTree>
    <p:extLst>
      <p:ext uri="{BB962C8B-B14F-4D97-AF65-F5344CB8AC3E}">
        <p14:creationId xmlns:p14="http://schemas.microsoft.com/office/powerpoint/2010/main" val="3953526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Timeline – FYP 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676F5E-8FAF-F686-AAF8-2617828C0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7" y="2004265"/>
            <a:ext cx="11106386" cy="39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3D2ED7-6565-5B09-2210-92429C7A4883}"/>
              </a:ext>
            </a:extLst>
          </p:cNvPr>
          <p:cNvSpPr/>
          <p:nvPr/>
        </p:nvSpPr>
        <p:spPr>
          <a:xfrm>
            <a:off x="2457450" y="4010025"/>
            <a:ext cx="1019175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43DDF-9A8D-CD30-2823-B33172730FC8}"/>
              </a:ext>
            </a:extLst>
          </p:cNvPr>
          <p:cNvSpPr/>
          <p:nvPr/>
        </p:nvSpPr>
        <p:spPr>
          <a:xfrm>
            <a:off x="2505074" y="4696326"/>
            <a:ext cx="1019175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8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Timeline – FYP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2FB2A7-623D-6C95-DEA4-72FCA8D5D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5" y="2457121"/>
            <a:ext cx="11507549" cy="30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69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01E66CE6-516B-357E-705A-A96A33EC9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62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8D6E79-1EC1-D592-44A3-6C9B328E5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259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Acknowledgement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814FE9-9430-99CD-A614-A40684781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1058331"/>
              </p:ext>
            </p:extLst>
          </p:nvPr>
        </p:nvGraphicFramePr>
        <p:xfrm>
          <a:off x="671828" y="536786"/>
          <a:ext cx="9481820" cy="632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9267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9E8118-FD6E-1ADB-4C0E-770D9A5A4B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Free Google Thank You Slide &amp; PowerPoint Templates">
            <a:extLst>
              <a:ext uri="{FF2B5EF4-FFF2-40B4-BE49-F238E27FC236}">
                <a16:creationId xmlns:a16="http://schemas.microsoft.com/office/drawing/2014/main" id="{824976FE-F360-F7AD-8AD2-22B5D1F1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959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Table Of Contents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6F67E11-DA65-A5BB-256A-CD5A7A6FC607}"/>
              </a:ext>
            </a:extLst>
          </p:cNvPr>
          <p:cNvGrpSpPr/>
          <p:nvPr/>
        </p:nvGrpSpPr>
        <p:grpSpPr>
          <a:xfrm>
            <a:off x="459346" y="1588597"/>
            <a:ext cx="8115307" cy="5864314"/>
            <a:chOff x="6824778" y="1557609"/>
            <a:chExt cx="8404149" cy="607303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775AB21-3404-D4FC-4707-D9DD46287BFE}"/>
                </a:ext>
              </a:extLst>
            </p:cNvPr>
            <p:cNvGrpSpPr/>
            <p:nvPr/>
          </p:nvGrpSpPr>
          <p:grpSpPr>
            <a:xfrm>
              <a:off x="6824778" y="1557609"/>
              <a:ext cx="8404149" cy="6073038"/>
              <a:chOff x="5896876" y="990898"/>
              <a:chExt cx="8404149" cy="6073038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769F3EC6-752C-45DF-CFDC-82A11A4F0093}"/>
                  </a:ext>
                </a:extLst>
              </p:cNvPr>
              <p:cNvGrpSpPr/>
              <p:nvPr/>
            </p:nvGrpSpPr>
            <p:grpSpPr>
              <a:xfrm>
                <a:off x="5896876" y="990898"/>
                <a:ext cx="8404149" cy="6073038"/>
                <a:chOff x="5896876" y="990898"/>
                <a:chExt cx="8404149" cy="6073038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5B32A4CC-3708-DB15-61E8-5D392ED2FF31}"/>
                    </a:ext>
                  </a:extLst>
                </p:cNvPr>
                <p:cNvGrpSpPr/>
                <p:nvPr/>
              </p:nvGrpSpPr>
              <p:grpSpPr>
                <a:xfrm>
                  <a:off x="5896876" y="990898"/>
                  <a:ext cx="8404149" cy="6073038"/>
                  <a:chOff x="694017" y="1450927"/>
                  <a:chExt cx="8404149" cy="6073038"/>
                </a:xfrm>
              </p:grpSpPr>
              <p:graphicFrame>
                <p:nvGraphicFramePr>
                  <p:cNvPr id="99" name="Diagram 98">
                    <a:extLst>
                      <a:ext uri="{FF2B5EF4-FFF2-40B4-BE49-F238E27FC236}">
                        <a16:creationId xmlns:a16="http://schemas.microsoft.com/office/drawing/2014/main" id="{25B15B4C-3606-4F82-184F-AF1088DF002D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4037885119"/>
                      </p:ext>
                    </p:extLst>
                  </p:nvPr>
                </p:nvGraphicFramePr>
                <p:xfrm>
                  <a:off x="970166" y="1450927"/>
                  <a:ext cx="8128000" cy="5418667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" r:lo="rId3" r:qs="rId4" r:cs="rId5"/>
                  </a:graphicData>
                </a:graphic>
              </p:graphicFrame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C104D33B-346D-4FF5-C17F-65D5FCB62CA9}"/>
                      </a:ext>
                    </a:extLst>
                  </p:cNvPr>
                  <p:cNvGrpSpPr/>
                  <p:nvPr/>
                </p:nvGrpSpPr>
                <p:grpSpPr>
                  <a:xfrm>
                    <a:off x="694018" y="1753980"/>
                    <a:ext cx="1253834" cy="1341362"/>
                    <a:chOff x="711027" y="2242351"/>
                    <a:chExt cx="1641796" cy="1756407"/>
                  </a:xfrm>
                </p:grpSpPr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5940EA94-B119-1BC0-8BEB-1A95A7E9E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4022" y="2242351"/>
                      <a:ext cx="1001496" cy="1001496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2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2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/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" name="Rectangle 49" descr="Like">
                      <a:extLst>
                        <a:ext uri="{FF2B5EF4-FFF2-40B4-BE49-F238E27FC236}">
                          <a16:creationId xmlns:a16="http://schemas.microsoft.com/office/drawing/2014/main" id="{FC8199C0-ABFF-CCB3-AC58-7E7442D4B6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3623" y="2416824"/>
                      <a:ext cx="574628" cy="574629"/>
                    </a:xfrm>
                    <a:prstGeom prst="rect">
                      <a:avLst/>
                    </a:prstGeom>
                    <a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style>
                    <a:lnRef idx="2">
                      <a:scrgbClr r="0" g="0" b="0"/>
                    </a:lnRef>
                    <a:fillRef idx="1">
                      <a:scrgbClr r="0" g="0" b="0"/>
                    </a:fillRef>
                    <a:effectRef idx="0">
                      <a:schemeClr val="bg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8C5B5A58-98AB-4AF8-FAA9-00CA1534FF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1027" y="3342040"/>
                      <a:ext cx="1641796" cy="656718"/>
                      <a:chOff x="578678" y="1313725"/>
                      <a:chExt cx="1641796" cy="656718"/>
                    </a:xfrm>
                  </p:grpSpPr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55753345-7F56-BC0A-A9BF-5A8E31082A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8678" y="1313725"/>
                        <a:ext cx="1641796" cy="65671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8" name="TextBox 87">
                        <a:extLst>
                          <a:ext uri="{FF2B5EF4-FFF2-40B4-BE49-F238E27FC236}">
                            <a16:creationId xmlns:a16="http://schemas.microsoft.com/office/drawing/2014/main" id="{1795664F-5DD8-C1D3-A8BC-4752861652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8678" y="1313725"/>
                        <a:ext cx="1641796" cy="65671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0" tIns="0" rIns="0" bIns="0" numCol="1" spcCol="1270" anchor="t" anchorCtr="0">
                        <a:noAutofit/>
                      </a:bodyPr>
                      <a:lstStyle/>
                      <a:p>
                        <a:pPr marL="0" lvl="0" indent="0" algn="ctr" defTabSz="8445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  <a:defRPr cap="all"/>
                        </a:pPr>
                        <a:endParaRPr lang="en-US" sz="1900" kern="1200" dirty="0"/>
                      </a:p>
                    </p:txBody>
                  </p:sp>
                </p:grpSp>
              </p:grpSp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A98A680B-B132-14CC-C4B2-5F99E35CDA79}"/>
                      </a:ext>
                    </a:extLst>
                  </p:cNvPr>
                  <p:cNvGrpSpPr/>
                  <p:nvPr/>
                </p:nvGrpSpPr>
                <p:grpSpPr>
                  <a:xfrm>
                    <a:off x="1077642" y="5828138"/>
                    <a:ext cx="1344130" cy="1014037"/>
                    <a:chOff x="4569250" y="5140765"/>
                    <a:chExt cx="1641796" cy="1238599"/>
                  </a:xfrm>
                </p:grpSpPr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F23E4FDD-9997-9CDD-C00A-0270144A81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3416" y="5140765"/>
                      <a:ext cx="903105" cy="903104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</p:spPr>
                  <p:style>
                    <a:ln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3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3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/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Rectangle 67" descr="Timeline">
                      <a:extLst>
                        <a:ext uri="{FF2B5EF4-FFF2-40B4-BE49-F238E27FC236}">
                          <a16:creationId xmlns:a16="http://schemas.microsoft.com/office/drawing/2014/main" id="{2B94A23A-E43C-0EE4-94D7-2E79FA9947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70936" y="5346813"/>
                      <a:ext cx="555273" cy="555273"/>
                    </a:xfrm>
                    <a:prstGeom prst="rect">
                      <a:avLst/>
                    </a:prstGeom>
                    <a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style>
                    <a:lnRef idx="2">
                      <a:scrgbClr r="0" g="0" b="0"/>
                    </a:lnRef>
                    <a:fillRef idx="1">
                      <a:scrgbClr r="0" g="0" b="0"/>
                    </a:fillRef>
                    <a:effectRef idx="0">
                      <a:schemeClr val="bg1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1DBDA5C0-8D19-1D27-DD1A-7AE86253F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9250" y="5722646"/>
                      <a:ext cx="1641796" cy="65671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1EEC8998-EA0F-0CDB-BABD-6AD547D0F6CE}"/>
                      </a:ext>
                    </a:extLst>
                  </p:cNvPr>
                  <p:cNvGrpSpPr/>
                  <p:nvPr/>
                </p:nvGrpSpPr>
                <p:grpSpPr>
                  <a:xfrm>
                    <a:off x="694017" y="7022432"/>
                    <a:ext cx="1253834" cy="501533"/>
                    <a:chOff x="2507790" y="3694331"/>
                    <a:chExt cx="1641796" cy="656718"/>
                  </a:xfrm>
                </p:grpSpPr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8E316C95-7C2D-DBD9-F32A-F564914378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790" y="3694331"/>
                      <a:ext cx="1641796" cy="656718"/>
                    </a:xfrm>
                    <a:prstGeom prst="rect">
                      <a:avLst/>
                    </a:pr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F54FCD72-F635-B865-A104-DA2DBF55F3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07790" y="3694331"/>
                      <a:ext cx="1641796" cy="656718"/>
                    </a:xfrm>
                    <a:prstGeom prst="rect">
                      <a:avLst/>
                    </a:prstGeom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0" tIns="0" rIns="0" bIns="0" numCol="1" spcCol="1270" anchor="t" anchorCtr="0">
                      <a:noAutofit/>
                    </a:bodyPr>
                    <a:lstStyle/>
                    <a:p>
                      <a:pPr marL="0" lvl="0" indent="0" algn="ctr" defTabSz="84455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  <a:defRPr cap="all"/>
                      </a:pPr>
                      <a:endParaRPr lang="en-US" sz="1900" kern="1200" dirty="0"/>
                    </a:p>
                  </p:txBody>
                </p:sp>
              </p:grpSp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02EF1826-4BC6-2A6E-34C9-0F4B533BA87B}"/>
                    </a:ext>
                  </a:extLst>
                </p:cNvPr>
                <p:cNvGrpSpPr/>
                <p:nvPr/>
              </p:nvGrpSpPr>
              <p:grpSpPr>
                <a:xfrm>
                  <a:off x="6643328" y="2739697"/>
                  <a:ext cx="1150496" cy="1231031"/>
                  <a:chOff x="4569250" y="2242036"/>
                  <a:chExt cx="1641796" cy="1756722"/>
                </a:xfrm>
              </p:grpSpPr>
              <p:sp>
                <p:nvSpPr>
                  <p:cNvPr id="56" name="Rectangle 55" descr="Questionnaire">
                    <a:extLst>
                      <a:ext uri="{FF2B5EF4-FFF2-40B4-BE49-F238E27FC236}">
                        <a16:creationId xmlns:a16="http://schemas.microsoft.com/office/drawing/2014/main" id="{B83D01D7-4270-502F-8EBD-4CCFD8710CF9}"/>
                      </a:ext>
                    </a:extLst>
                  </p:cNvPr>
                  <p:cNvSpPr/>
                  <p:nvPr/>
                </p:nvSpPr>
                <p:spPr>
                  <a:xfrm>
                    <a:off x="5102834" y="2242036"/>
                    <a:ext cx="574628" cy="574628"/>
                  </a:xfrm>
                  <a:prstGeom prst="rect">
                    <a:avLst/>
                  </a:prstGeom>
                  <a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bg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6A3302A5-5BDC-EEBE-C766-305317D68992}"/>
                      </a:ext>
                    </a:extLst>
                  </p:cNvPr>
                  <p:cNvSpPr/>
                  <p:nvPr/>
                </p:nvSpPr>
                <p:spPr>
                  <a:xfrm>
                    <a:off x="4569250" y="3342040"/>
                    <a:ext cx="1641796" cy="656718"/>
                  </a:xfrm>
                  <a:prstGeom prst="rect">
                    <a:avLst/>
                  </a:pr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6D17E45-CC09-449F-D993-D6CF2FC1A30D}"/>
                  </a:ext>
                </a:extLst>
              </p:cNvPr>
              <p:cNvGrpSpPr/>
              <p:nvPr/>
            </p:nvGrpSpPr>
            <p:grpSpPr>
              <a:xfrm>
                <a:off x="6329812" y="2281757"/>
                <a:ext cx="1294819" cy="1065483"/>
                <a:chOff x="2640139" y="2647754"/>
                <a:chExt cx="1641796" cy="1351004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105DBAA-1A40-2D83-C35E-D8A193B778E0}"/>
                    </a:ext>
                  </a:extLst>
                </p:cNvPr>
                <p:cNvSpPr/>
                <p:nvPr/>
              </p:nvSpPr>
              <p:spPr>
                <a:xfrm>
                  <a:off x="3203302" y="2647754"/>
                  <a:ext cx="1001496" cy="1001498"/>
                </a:xfrm>
                <a:prstGeom prst="ellipse">
                  <a:avLst/>
                </a:prstGeom>
                <a:solidFill>
                  <a:srgbClr val="7030A0"/>
                </a:solidFill>
              </p:spPr>
              <p:style>
                <a:ln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Rectangle 52" descr="Teamwork">
                  <a:extLst>
                    <a:ext uri="{FF2B5EF4-FFF2-40B4-BE49-F238E27FC236}">
                      <a16:creationId xmlns:a16="http://schemas.microsoft.com/office/drawing/2014/main" id="{F85CA2FF-93C2-38F1-A8F5-F2AB5A51E6A8}"/>
                    </a:ext>
                  </a:extLst>
                </p:cNvPr>
                <p:cNvSpPr/>
                <p:nvPr/>
              </p:nvSpPr>
              <p:spPr>
                <a:xfrm>
                  <a:off x="3444850" y="2905555"/>
                  <a:ext cx="574627" cy="574629"/>
                </a:xfrm>
                <a:prstGeom prst="rect">
                  <a:avLst/>
                </a:prstGeom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bg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709E8272-3905-F9AB-F625-8E8981491C8B}"/>
                    </a:ext>
                  </a:extLst>
                </p:cNvPr>
                <p:cNvSpPr/>
                <p:nvPr/>
              </p:nvSpPr>
              <p:spPr>
                <a:xfrm>
                  <a:off x="2640139" y="3342040"/>
                  <a:ext cx="1641796" cy="656718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E5CB298-FAB9-7315-3F50-1E5B5EC808DC}"/>
                </a:ext>
              </a:extLst>
            </p:cNvPr>
            <p:cNvGrpSpPr/>
            <p:nvPr/>
          </p:nvGrpSpPr>
          <p:grpSpPr>
            <a:xfrm>
              <a:off x="7571230" y="4931324"/>
              <a:ext cx="1205584" cy="1118166"/>
              <a:chOff x="6498361" y="2427171"/>
              <a:chExt cx="1641796" cy="1571587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6DFAFDD-9E69-E211-2942-58DA39CBEFB5}"/>
                  </a:ext>
                </a:extLst>
              </p:cNvPr>
              <p:cNvSpPr/>
              <p:nvPr/>
            </p:nvSpPr>
            <p:spPr>
              <a:xfrm>
                <a:off x="6710842" y="2427171"/>
                <a:ext cx="1001496" cy="1001496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58" descr="New Team Project">
                <a:extLst>
                  <a:ext uri="{FF2B5EF4-FFF2-40B4-BE49-F238E27FC236}">
                    <a16:creationId xmlns:a16="http://schemas.microsoft.com/office/drawing/2014/main" id="{2F0D09EB-5CD9-A8D1-9EF8-6B9091C2F631}"/>
                  </a:ext>
                </a:extLst>
              </p:cNvPr>
              <p:cNvSpPr/>
              <p:nvPr/>
            </p:nvSpPr>
            <p:spPr>
              <a:xfrm>
                <a:off x="6924275" y="2570318"/>
                <a:ext cx="574627" cy="574628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FF67DA5-44B7-BF9B-F4D0-219857701143}"/>
                  </a:ext>
                </a:extLst>
              </p:cNvPr>
              <p:cNvSpPr/>
              <p:nvPr/>
            </p:nvSpPr>
            <p:spPr>
              <a:xfrm>
                <a:off x="6498361" y="3342040"/>
                <a:ext cx="1641796" cy="656718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B7EC678-FA91-99C9-9570-626CD18E6A71}"/>
                </a:ext>
              </a:extLst>
            </p:cNvPr>
            <p:cNvGrpSpPr/>
            <p:nvPr/>
          </p:nvGrpSpPr>
          <p:grpSpPr>
            <a:xfrm>
              <a:off x="7641967" y="3893342"/>
              <a:ext cx="1209565" cy="1451477"/>
              <a:chOff x="8427473" y="2028603"/>
              <a:chExt cx="1641796" cy="1970155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0F30541-4C22-B2E7-90C9-2E013E38001C}"/>
                  </a:ext>
                </a:extLst>
              </p:cNvPr>
              <p:cNvSpPr/>
              <p:nvPr/>
            </p:nvSpPr>
            <p:spPr>
              <a:xfrm>
                <a:off x="8747623" y="2028603"/>
                <a:ext cx="1001496" cy="1001496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61" descr="Open Enrollment">
                <a:extLst>
                  <a:ext uri="{FF2B5EF4-FFF2-40B4-BE49-F238E27FC236}">
                    <a16:creationId xmlns:a16="http://schemas.microsoft.com/office/drawing/2014/main" id="{42287D22-0E63-DF57-F330-C8A1FCDC8993}"/>
                  </a:ext>
                </a:extLst>
              </p:cNvPr>
              <p:cNvSpPr/>
              <p:nvPr/>
            </p:nvSpPr>
            <p:spPr>
              <a:xfrm>
                <a:off x="8961057" y="2242036"/>
                <a:ext cx="574628" cy="574628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D7E938B-4DB6-DBF7-AB82-B2FDCB8A45FE}"/>
                  </a:ext>
                </a:extLst>
              </p:cNvPr>
              <p:cNvSpPr/>
              <p:nvPr/>
            </p:nvSpPr>
            <p:spPr>
              <a:xfrm>
                <a:off x="8427473" y="3342040"/>
                <a:ext cx="1641796" cy="656718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569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pic>
        <p:nvPicPr>
          <p:cNvPr id="15" name="Content Placeholder 14" descr="A colorful circle with many circles and points&#10;&#10;Description automatically generated with medium confidence">
            <a:extLst>
              <a:ext uri="{FF2B5EF4-FFF2-40B4-BE49-F238E27FC236}">
                <a16:creationId xmlns:a16="http://schemas.microsoft.com/office/drawing/2014/main" id="{20A170AA-4100-2A2B-F848-AD384DA1C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33" y="1622745"/>
            <a:ext cx="6721330" cy="472360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B1F278-3E9F-887E-8EAC-24142876CFB3}"/>
              </a:ext>
            </a:extLst>
          </p:cNvPr>
          <p:cNvSpPr txBox="1"/>
          <p:nvPr/>
        </p:nvSpPr>
        <p:spPr>
          <a:xfrm>
            <a:off x="285045" y="1885071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1: Permission Acquisition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3EF56-5DE7-0AED-02C4-B938748F8A52}"/>
              </a:ext>
            </a:extLst>
          </p:cNvPr>
          <p:cNvSpPr txBox="1"/>
          <p:nvPr/>
        </p:nvSpPr>
        <p:spPr>
          <a:xfrm>
            <a:off x="285045" y="344464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2</a:t>
            </a:r>
            <a:r>
              <a:rPr lang="en-US" b="1" i="0" dirty="0"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: Image Capture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FC1AFC-D5B9-1870-41FA-B8F181389185}"/>
              </a:ext>
            </a:extLst>
          </p:cNvPr>
          <p:cNvSpPr txBox="1"/>
          <p:nvPr/>
        </p:nvSpPr>
        <p:spPr>
          <a:xfrm>
            <a:off x="285045" y="5021294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3: Labelling </a:t>
            </a:r>
          </a:p>
          <a:p>
            <a:r>
              <a:rPr lang="en-US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262A90-549F-E162-A0FC-D1AF86831C47}"/>
              </a:ext>
            </a:extLst>
          </p:cNvPr>
          <p:cNvSpPr txBox="1"/>
          <p:nvPr/>
        </p:nvSpPr>
        <p:spPr>
          <a:xfrm>
            <a:off x="285045" y="372278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Capture facial images of </a:t>
            </a:r>
          </a:p>
          <a:p>
            <a:r>
              <a:rPr lang="en-US" dirty="0"/>
              <a:t>FAST students who have</a:t>
            </a:r>
          </a:p>
          <a:p>
            <a:r>
              <a:rPr lang="en-US" dirty="0"/>
              <a:t> provided consent.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33BA57-31EF-4C59-45AD-21E53D9DD8CF}"/>
              </a:ext>
            </a:extLst>
          </p:cNvPr>
          <p:cNvSpPr txBox="1"/>
          <p:nvPr/>
        </p:nvSpPr>
        <p:spPr>
          <a:xfrm>
            <a:off x="285045" y="2151978"/>
            <a:ext cx="27367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 a survey among </a:t>
            </a:r>
          </a:p>
          <a:p>
            <a:r>
              <a:rPr lang="en-US" dirty="0"/>
              <a:t>FAST students to obtain </a:t>
            </a:r>
          </a:p>
          <a:p>
            <a:r>
              <a:rPr lang="en-US" dirty="0"/>
              <a:t>consent for photographing </a:t>
            </a:r>
          </a:p>
          <a:p>
            <a:r>
              <a:rPr lang="en-US" dirty="0"/>
              <a:t>them.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3F7A1-D932-B51B-DF82-4F988A035A58}"/>
              </a:ext>
            </a:extLst>
          </p:cNvPr>
          <p:cNvSpPr txBox="1"/>
          <p:nvPr/>
        </p:nvSpPr>
        <p:spPr>
          <a:xfrm>
            <a:off x="287031" y="5335242"/>
            <a:ext cx="3211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each image in the </a:t>
            </a:r>
          </a:p>
          <a:p>
            <a:r>
              <a:rPr lang="en-US" dirty="0"/>
              <a:t>dataset for </a:t>
            </a:r>
          </a:p>
          <a:p>
            <a:r>
              <a:rPr lang="en-US" dirty="0"/>
              <a:t>identification and categorization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E3CE1A-97B9-34C3-ECA0-EAEEDF9639CD}"/>
              </a:ext>
            </a:extLst>
          </p:cNvPr>
          <p:cNvSpPr txBox="1"/>
          <p:nvPr/>
        </p:nvSpPr>
        <p:spPr>
          <a:xfrm>
            <a:off x="9332320" y="179757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4: Preprocessing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7B603E-DD78-B2D2-1F5B-CCB9464EE809}"/>
              </a:ext>
            </a:extLst>
          </p:cNvPr>
          <p:cNvSpPr txBox="1"/>
          <p:nvPr/>
        </p:nvSpPr>
        <p:spPr>
          <a:xfrm>
            <a:off x="9261179" y="3441373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5: Data Storage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F52B35-64A4-955A-A541-9BC3E2E6FE52}"/>
              </a:ext>
            </a:extLst>
          </p:cNvPr>
          <p:cNvSpPr txBox="1"/>
          <p:nvPr/>
        </p:nvSpPr>
        <p:spPr>
          <a:xfrm>
            <a:off x="9377429" y="489386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6: Quality Assurance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7982F3-AD6E-4CD6-1DFD-AA0296431892}"/>
              </a:ext>
            </a:extLst>
          </p:cNvPr>
          <p:cNvSpPr txBox="1"/>
          <p:nvPr/>
        </p:nvSpPr>
        <p:spPr>
          <a:xfrm>
            <a:off x="9261179" y="3722785"/>
            <a:ext cx="2888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the annotated images </a:t>
            </a:r>
          </a:p>
          <a:p>
            <a:r>
              <a:rPr lang="en-US" dirty="0"/>
              <a:t>in a secure database such as </a:t>
            </a:r>
          </a:p>
          <a:p>
            <a:r>
              <a:rPr lang="en-US" dirty="0"/>
              <a:t>Firebase or Google Drive.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71E1D7-CAE7-E622-C350-605E80BEE52F}"/>
              </a:ext>
            </a:extLst>
          </p:cNvPr>
          <p:cNvSpPr txBox="1"/>
          <p:nvPr/>
        </p:nvSpPr>
        <p:spPr>
          <a:xfrm>
            <a:off x="9377429" y="2148711"/>
            <a:ext cx="23776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preprocessing </a:t>
            </a:r>
          </a:p>
          <a:p>
            <a:r>
              <a:rPr lang="en-US" dirty="0"/>
              <a:t>techniques to enhance </a:t>
            </a:r>
          </a:p>
          <a:p>
            <a:r>
              <a:rPr lang="en-US" dirty="0"/>
              <a:t>image quality and </a:t>
            </a:r>
          </a:p>
          <a:p>
            <a:r>
              <a:rPr lang="en-US" dirty="0"/>
              <a:t>consistency.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39F5C8-1F79-7BFD-E81C-CE23BDA859C7}"/>
              </a:ext>
            </a:extLst>
          </p:cNvPr>
          <p:cNvSpPr txBox="1"/>
          <p:nvPr/>
        </p:nvSpPr>
        <p:spPr>
          <a:xfrm>
            <a:off x="9332320" y="5171331"/>
            <a:ext cx="2661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for data impurities; </a:t>
            </a:r>
          </a:p>
          <a:p>
            <a:r>
              <a:rPr lang="en-US" dirty="0"/>
              <a:t>if identified, return to </a:t>
            </a:r>
          </a:p>
          <a:p>
            <a:r>
              <a:rPr lang="en-US" dirty="0"/>
              <a:t>step 2 for image recapture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Dataset Preparation – Consent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A86C3-C311-5E09-678E-50B39651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2" y="1622745"/>
            <a:ext cx="5866472" cy="3214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58D0F-7AA3-70A0-2349-48C8756C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77" y="3388870"/>
            <a:ext cx="697327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8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Dataset Preparation</a:t>
            </a:r>
          </a:p>
        </p:txBody>
      </p:sp>
      <p:pic>
        <p:nvPicPr>
          <p:cNvPr id="6" name="Picture 5" descr="A person in a brown dress&#10;&#10;Description automatically generated">
            <a:extLst>
              <a:ext uri="{FF2B5EF4-FFF2-40B4-BE49-F238E27FC236}">
                <a16:creationId xmlns:a16="http://schemas.microsoft.com/office/drawing/2014/main" id="{6CDA8A40-3F22-C518-283A-1429933D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1885279"/>
            <a:ext cx="2982628" cy="2236971"/>
          </a:xfrm>
          <a:prstGeom prst="rect">
            <a:avLst/>
          </a:prstGeom>
        </p:spPr>
      </p:pic>
      <p:pic>
        <p:nvPicPr>
          <p:cNvPr id="13" name="Picture 12" descr="A close up of a person's face&#10;&#10;Description automatically generated">
            <a:extLst>
              <a:ext uri="{FF2B5EF4-FFF2-40B4-BE49-F238E27FC236}">
                <a16:creationId xmlns:a16="http://schemas.microsoft.com/office/drawing/2014/main" id="{631519BC-439A-B723-19D6-57B7DDD82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1" y="4285046"/>
            <a:ext cx="1446685" cy="1820023"/>
          </a:xfrm>
          <a:prstGeom prst="rect">
            <a:avLst/>
          </a:prstGeom>
        </p:spPr>
      </p:pic>
      <p:pic>
        <p:nvPicPr>
          <p:cNvPr id="17" name="Picture 16" descr="A person standing outside in front of a building&#10;&#10;Description automatically generated">
            <a:extLst>
              <a:ext uri="{FF2B5EF4-FFF2-40B4-BE49-F238E27FC236}">
                <a16:creationId xmlns:a16="http://schemas.microsoft.com/office/drawing/2014/main" id="{B24DAFF5-377E-72A2-D35A-22507FFFC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20" y="1753725"/>
            <a:ext cx="3158034" cy="2368526"/>
          </a:xfrm>
          <a:prstGeom prst="rect">
            <a:avLst/>
          </a:prstGeom>
        </p:spPr>
      </p:pic>
      <p:pic>
        <p:nvPicPr>
          <p:cNvPr id="19" name="Picture 18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CED622EE-3E80-BC96-E372-9F8EC5056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50" y="4273720"/>
            <a:ext cx="1546288" cy="1896044"/>
          </a:xfrm>
          <a:prstGeom prst="rect">
            <a:avLst/>
          </a:prstGeom>
        </p:spPr>
      </p:pic>
      <p:pic>
        <p:nvPicPr>
          <p:cNvPr id="21" name="Picture 20" descr="A person looking up to the side&#10;&#10;Description automatically generated">
            <a:extLst>
              <a:ext uri="{FF2B5EF4-FFF2-40B4-BE49-F238E27FC236}">
                <a16:creationId xmlns:a16="http://schemas.microsoft.com/office/drawing/2014/main" id="{28D23464-2FA7-FFDF-8856-266B89DF57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87" y="4361068"/>
            <a:ext cx="1592520" cy="1820022"/>
          </a:xfrm>
          <a:prstGeom prst="rect">
            <a:avLst/>
          </a:prstGeom>
        </p:spPr>
      </p:pic>
      <p:pic>
        <p:nvPicPr>
          <p:cNvPr id="23" name="Picture 22" descr="A person in a black coat&#10;&#10;Description automatically generated">
            <a:extLst>
              <a:ext uri="{FF2B5EF4-FFF2-40B4-BE49-F238E27FC236}">
                <a16:creationId xmlns:a16="http://schemas.microsoft.com/office/drawing/2014/main" id="{6CD38495-DC8B-FCF4-230C-F8092089D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1836250"/>
            <a:ext cx="3048000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38005E-D9F5-2FA2-EF2E-288BCB8C44BF}"/>
              </a:ext>
            </a:extLst>
          </p:cNvPr>
          <p:cNvSpPr txBox="1"/>
          <p:nvPr/>
        </p:nvSpPr>
        <p:spPr>
          <a:xfrm>
            <a:off x="1277562" y="6194130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To Right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04B7B-390D-4CF0-92B4-0F5552A39704}"/>
              </a:ext>
            </a:extLst>
          </p:cNvPr>
          <p:cNvSpPr txBox="1"/>
          <p:nvPr/>
        </p:nvSpPr>
        <p:spPr>
          <a:xfrm>
            <a:off x="9257436" y="6193821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To Left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0EB569-93C1-FCEE-2399-604C27704169}"/>
              </a:ext>
            </a:extLst>
          </p:cNvPr>
          <p:cNvSpPr txBox="1"/>
          <p:nvPr/>
        </p:nvSpPr>
        <p:spPr>
          <a:xfrm>
            <a:off x="5545279" y="61941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356521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Dataset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01B20-E5BF-16D7-CAEB-6792F018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0" y="1839559"/>
            <a:ext cx="2781688" cy="4515480"/>
          </a:xfrm>
          <a:prstGeom prst="rect">
            <a:avLst/>
          </a:prstGeom>
        </p:spPr>
      </p:pic>
      <p:pic>
        <p:nvPicPr>
          <p:cNvPr id="18" name="Picture 17" descr="A person with glasses and mustache&#10;&#10;Description automatically generated">
            <a:extLst>
              <a:ext uri="{FF2B5EF4-FFF2-40B4-BE49-F238E27FC236}">
                <a16:creationId xmlns:a16="http://schemas.microsoft.com/office/drawing/2014/main" id="{4B4B6A37-AFB2-A15D-7738-EF165059F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732" y="1877639"/>
            <a:ext cx="1136372" cy="12642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544299-76CF-8E82-8205-3DFF332E234F}"/>
              </a:ext>
            </a:extLst>
          </p:cNvPr>
          <p:cNvSpPr txBox="1"/>
          <p:nvPr/>
        </p:nvSpPr>
        <p:spPr>
          <a:xfrm>
            <a:off x="6674026" y="1610266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 To Up</a:t>
            </a:r>
          </a:p>
        </p:txBody>
      </p:sp>
      <p:pic>
        <p:nvPicPr>
          <p:cNvPr id="27" name="Picture 26" descr="A person wearing glasses&#10;&#10;Description automatically generated">
            <a:extLst>
              <a:ext uri="{FF2B5EF4-FFF2-40B4-BE49-F238E27FC236}">
                <a16:creationId xmlns:a16="http://schemas.microsoft.com/office/drawing/2014/main" id="{12D1BB70-E216-16E1-40F2-69EE22058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75" y="3240649"/>
            <a:ext cx="1204491" cy="14515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1A2ABD-D64D-619E-FB6F-DE5725711B84}"/>
              </a:ext>
            </a:extLst>
          </p:cNvPr>
          <p:cNvSpPr txBox="1"/>
          <p:nvPr/>
        </p:nvSpPr>
        <p:spPr>
          <a:xfrm>
            <a:off x="8642320" y="4699888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To Left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75A96D-5488-5B35-5B36-25FED57E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77" y="3240649"/>
            <a:ext cx="1204491" cy="14515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E359DE-45B3-A44C-E34B-1349D3C8E8BE}"/>
              </a:ext>
            </a:extLst>
          </p:cNvPr>
          <p:cNvSpPr txBox="1"/>
          <p:nvPr/>
        </p:nvSpPr>
        <p:spPr>
          <a:xfrm>
            <a:off x="4817521" y="4692215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To Right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2005B37-5525-C168-32F2-37B641D22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731" y="4878403"/>
            <a:ext cx="1136373" cy="126749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5402A9E-EFB6-AA8D-7E63-79FD8C89C5D6}"/>
              </a:ext>
            </a:extLst>
          </p:cNvPr>
          <p:cNvSpPr txBox="1"/>
          <p:nvPr/>
        </p:nvSpPr>
        <p:spPr>
          <a:xfrm>
            <a:off x="6791475" y="6188172"/>
            <a:ext cx="13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To Down</a:t>
            </a:r>
          </a:p>
        </p:txBody>
      </p:sp>
      <p:pic>
        <p:nvPicPr>
          <p:cNvPr id="36" name="Picture 35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73B8438D-0A98-023E-EDC6-EE0590456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732" y="3204920"/>
            <a:ext cx="1136372" cy="14321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86D677-997A-6566-32A0-8FC248D7230F}"/>
              </a:ext>
            </a:extLst>
          </p:cNvPr>
          <p:cNvSpPr txBox="1"/>
          <p:nvPr/>
        </p:nvSpPr>
        <p:spPr>
          <a:xfrm>
            <a:off x="6892186" y="451468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109127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 – Confusion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F1E01D-0DFA-FC18-A6E8-7D4C86A03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11826"/>
              </p:ext>
            </p:extLst>
          </p:nvPr>
        </p:nvGraphicFramePr>
        <p:xfrm>
          <a:off x="1371598" y="1891970"/>
          <a:ext cx="8127999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284735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527404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7094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 Absent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4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Detects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correctly identifies a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incorrectly identifies a non-face object as a face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9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Does Not Detect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fails to detect a real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correctly does not identify a face where there is none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182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9C28C1-A2B6-8BB8-6740-CC119B5D7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45967"/>
              </p:ext>
            </p:extLst>
          </p:nvPr>
        </p:nvGraphicFramePr>
        <p:xfrm>
          <a:off x="1371599" y="4535112"/>
          <a:ext cx="81279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284735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527404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7094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 Absent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4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Detects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9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Does Not Detect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18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88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69F85-8C55-850E-5087-D5AD4095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 – Confusion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F1E01D-0DFA-FC18-A6E8-7D4C86A03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383167"/>
              </p:ext>
            </p:extLst>
          </p:nvPr>
        </p:nvGraphicFramePr>
        <p:xfrm>
          <a:off x="1337818" y="1759995"/>
          <a:ext cx="81279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284735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527404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7094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Yolov8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 Absent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4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Detects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15523 (TP)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189 (FP)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9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 Does Not Detect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323 (FN)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 (TN)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182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75ABA9-AD95-63C2-18F9-F72B06FD1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42107"/>
              </p:ext>
            </p:extLst>
          </p:nvPr>
        </p:nvGraphicFramePr>
        <p:xfrm>
          <a:off x="1337818" y="3354772"/>
          <a:ext cx="8127999" cy="138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284735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527404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7094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Dlib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Face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Face Absent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4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Algorithm Detects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4599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(TP)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2 (FP)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9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Algorithm Does Not Detect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4757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(FN)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(TN)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182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34C7B5-2008-A0D1-4D6A-5EA87B7B7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601766"/>
              </p:ext>
            </p:extLst>
          </p:nvPr>
        </p:nvGraphicFramePr>
        <p:xfrm>
          <a:off x="1337817" y="4949549"/>
          <a:ext cx="8127999" cy="138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284735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527404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70946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OpenCV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Face Present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Face Absent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4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Algorithm Detects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4388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(TP)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8345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(FP)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9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Algorithm Does Not Detect 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2194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(FN)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(TN)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18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850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5259</TotalTime>
  <Words>562</Words>
  <Application>Microsoft Office PowerPoint</Application>
  <PresentationFormat>Widescreen</PresentationFormat>
  <Paragraphs>154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Source Sans Pro Black</vt:lpstr>
      <vt:lpstr>Office Theme</vt:lpstr>
      <vt:lpstr>AttendanceEye A Computer Vision Attendance System</vt:lpstr>
      <vt:lpstr>Acknowledgement</vt:lpstr>
      <vt:lpstr>Table Of Contents</vt:lpstr>
      <vt:lpstr>Data Collection</vt:lpstr>
      <vt:lpstr>Dataset Preparation – Consent Form</vt:lpstr>
      <vt:lpstr>Dataset Preparation</vt:lpstr>
      <vt:lpstr>Dataset Preparation</vt:lpstr>
      <vt:lpstr>Results – Confusion Matrix</vt:lpstr>
      <vt:lpstr>Results – Confusion Matrix</vt:lpstr>
      <vt:lpstr>Results - Summary</vt:lpstr>
      <vt:lpstr>Comparison – All 3 Models</vt:lpstr>
      <vt:lpstr>Comparison – Background Captured</vt:lpstr>
      <vt:lpstr>Comparison - Background Captured</vt:lpstr>
      <vt:lpstr>Comparison</vt:lpstr>
      <vt:lpstr>Comparisons – Yolov8?</vt:lpstr>
      <vt:lpstr>Comparisons – Yolov8 True Negative</vt:lpstr>
      <vt:lpstr>Timeline – FYP 1</vt:lpstr>
      <vt:lpstr>Timeline – FYP 2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</dc:title>
  <dc:creator>Mohsin Mirza</dc:creator>
  <cp:lastModifiedBy>Mohsin Ali</cp:lastModifiedBy>
  <cp:revision>19</cp:revision>
  <dcterms:created xsi:type="dcterms:W3CDTF">2023-09-17T11:20:47Z</dcterms:created>
  <dcterms:modified xsi:type="dcterms:W3CDTF">2023-12-28T04:52:51Z</dcterms:modified>
</cp:coreProperties>
</file>